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266" r:id="rId2"/>
    <p:sldId id="675" r:id="rId3"/>
    <p:sldId id="676" r:id="rId4"/>
    <p:sldId id="677" r:id="rId5"/>
    <p:sldId id="678" r:id="rId6"/>
    <p:sldId id="650" r:id="rId7"/>
    <p:sldId id="670" r:id="rId8"/>
    <p:sldId id="658" r:id="rId9"/>
    <p:sldId id="659" r:id="rId10"/>
    <p:sldId id="660" r:id="rId11"/>
    <p:sldId id="661" r:id="rId12"/>
    <p:sldId id="662" r:id="rId13"/>
    <p:sldId id="663" r:id="rId14"/>
    <p:sldId id="664" r:id="rId15"/>
    <p:sldId id="665" r:id="rId16"/>
    <p:sldId id="666" r:id="rId17"/>
    <p:sldId id="667" r:id="rId18"/>
    <p:sldId id="668" r:id="rId19"/>
    <p:sldId id="679" r:id="rId20"/>
    <p:sldId id="680" r:id="rId21"/>
    <p:sldId id="682" r:id="rId22"/>
    <p:sldId id="683" r:id="rId23"/>
    <p:sldId id="684" r:id="rId24"/>
    <p:sldId id="686" r:id="rId25"/>
    <p:sldId id="687" r:id="rId26"/>
    <p:sldId id="688" r:id="rId27"/>
    <p:sldId id="689" r:id="rId28"/>
    <p:sldId id="615" r:id="rId29"/>
  </p:sldIdLst>
  <p:sldSz cx="9144000" cy="6858000" type="screen4x3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1400" kern="1200">
        <a:solidFill>
          <a:srgbClr val="0000D8"/>
        </a:solidFill>
        <a:latin typeface="Abadi MT Condensed Light" pitchFamily="34" charset="0"/>
        <a:ea typeface="方正姚体" panose="02010601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400" kern="1200">
        <a:solidFill>
          <a:srgbClr val="0000D8"/>
        </a:solidFill>
        <a:latin typeface="Abadi MT Condensed Light" pitchFamily="34" charset="0"/>
        <a:ea typeface="方正姚体" panose="02010601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400" kern="1200">
        <a:solidFill>
          <a:srgbClr val="0000D8"/>
        </a:solidFill>
        <a:latin typeface="Abadi MT Condensed Light" pitchFamily="34" charset="0"/>
        <a:ea typeface="方正姚体" panose="02010601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400" kern="1200">
        <a:solidFill>
          <a:srgbClr val="0000D8"/>
        </a:solidFill>
        <a:latin typeface="Abadi MT Condensed Light" pitchFamily="34" charset="0"/>
        <a:ea typeface="方正姚体" panose="02010601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400" kern="1200">
        <a:solidFill>
          <a:srgbClr val="0000D8"/>
        </a:solidFill>
        <a:latin typeface="Abadi MT Condensed Light" pitchFamily="34" charset="0"/>
        <a:ea typeface="方正姚体" panose="02010601030101010101" pitchFamily="2" charset="-122"/>
        <a:cs typeface="+mn-cs"/>
      </a:defRPr>
    </a:lvl5pPr>
    <a:lvl6pPr marL="2286000" algn="l" defTabSz="914400" rtl="0" eaLnBrk="1" latinLnBrk="0" hangingPunct="1">
      <a:defRPr kumimoji="1" sz="1400" kern="1200">
        <a:solidFill>
          <a:srgbClr val="0000D8"/>
        </a:solidFill>
        <a:latin typeface="Abadi MT Condensed Light" pitchFamily="34" charset="0"/>
        <a:ea typeface="方正姚体" panose="02010601030101010101" pitchFamily="2" charset="-122"/>
        <a:cs typeface="+mn-cs"/>
      </a:defRPr>
    </a:lvl6pPr>
    <a:lvl7pPr marL="2743200" algn="l" defTabSz="914400" rtl="0" eaLnBrk="1" latinLnBrk="0" hangingPunct="1">
      <a:defRPr kumimoji="1" sz="1400" kern="1200">
        <a:solidFill>
          <a:srgbClr val="0000D8"/>
        </a:solidFill>
        <a:latin typeface="Abadi MT Condensed Light" pitchFamily="34" charset="0"/>
        <a:ea typeface="方正姚体" panose="02010601030101010101" pitchFamily="2" charset="-122"/>
        <a:cs typeface="+mn-cs"/>
      </a:defRPr>
    </a:lvl7pPr>
    <a:lvl8pPr marL="3200400" algn="l" defTabSz="914400" rtl="0" eaLnBrk="1" latinLnBrk="0" hangingPunct="1">
      <a:defRPr kumimoji="1" sz="1400" kern="1200">
        <a:solidFill>
          <a:srgbClr val="0000D8"/>
        </a:solidFill>
        <a:latin typeface="Abadi MT Condensed Light" pitchFamily="34" charset="0"/>
        <a:ea typeface="方正姚体" panose="02010601030101010101" pitchFamily="2" charset="-122"/>
        <a:cs typeface="+mn-cs"/>
      </a:defRPr>
    </a:lvl8pPr>
    <a:lvl9pPr marL="3657600" algn="l" defTabSz="914400" rtl="0" eaLnBrk="1" latinLnBrk="0" hangingPunct="1">
      <a:defRPr kumimoji="1" sz="1400" kern="1200">
        <a:solidFill>
          <a:srgbClr val="0000D8"/>
        </a:solidFill>
        <a:latin typeface="Abadi MT Condensed Light" pitchFamily="34" charset="0"/>
        <a:ea typeface="方正姚体" panose="02010601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00FF00"/>
    <a:srgbClr val="66FF66"/>
    <a:srgbClr val="C0C0C0"/>
    <a:srgbClr val="0099FF"/>
    <a:srgbClr val="00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8369" autoAdjust="0"/>
    <p:restoredTop sz="94630" autoAdjust="0"/>
  </p:normalViewPr>
  <p:slideViewPr>
    <p:cSldViewPr>
      <p:cViewPr varScale="1">
        <p:scale>
          <a:sx n="67" d="100"/>
          <a:sy n="67" d="100"/>
        </p:scale>
        <p:origin x="-10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Sheet1!$D$5</c:f>
              <c:strCache>
                <c:ptCount val="1"/>
                <c:pt idx="0">
                  <c:v>Provinceal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Sheet1!$E$4:$G$4</c:f>
              <c:strCache>
                <c:ptCount val="3"/>
                <c:pt idx="0">
                  <c:v>make a cessation plan </c:v>
                </c:pt>
                <c:pt idx="1">
                  <c:v>handle withdraw symptom</c:v>
                </c:pt>
                <c:pt idx="2">
                  <c:v>use cessation drug </c:v>
                </c:pt>
              </c:strCache>
            </c:strRef>
          </c:cat>
          <c:val>
            <c:numRef>
              <c:f>Sheet1!$E$5:$G$5</c:f>
              <c:numCache>
                <c:formatCode>General</c:formatCode>
                <c:ptCount val="3"/>
                <c:pt idx="0">
                  <c:v>11.2</c:v>
                </c:pt>
                <c:pt idx="1">
                  <c:v>7.5</c:v>
                </c:pt>
                <c:pt idx="2">
                  <c:v>4.4000000000000004</c:v>
                </c:pt>
              </c:numCache>
            </c:numRef>
          </c:val>
        </c:ser>
        <c:ser>
          <c:idx val="1"/>
          <c:order val="1"/>
          <c:tx>
            <c:strRef>
              <c:f>Sheet1!$D$6</c:f>
              <c:strCache>
                <c:ptCount val="1"/>
                <c:pt idx="0">
                  <c:v>Prefecture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Sheet1!$E$4:$G$4</c:f>
              <c:strCache>
                <c:ptCount val="3"/>
                <c:pt idx="0">
                  <c:v>make a cessation plan </c:v>
                </c:pt>
                <c:pt idx="1">
                  <c:v>handle withdraw symptom</c:v>
                </c:pt>
                <c:pt idx="2">
                  <c:v>use cessation drug </c:v>
                </c:pt>
              </c:strCache>
            </c:strRef>
          </c:cat>
          <c:val>
            <c:numRef>
              <c:f>Sheet1!$E$6:$G$6</c:f>
              <c:numCache>
                <c:formatCode>General</c:formatCode>
                <c:ptCount val="3"/>
                <c:pt idx="0">
                  <c:v>10.3</c:v>
                </c:pt>
                <c:pt idx="1">
                  <c:v>6.7</c:v>
                </c:pt>
                <c:pt idx="2">
                  <c:v>4.5</c:v>
                </c:pt>
              </c:numCache>
            </c:numRef>
          </c:val>
        </c:ser>
        <c:ser>
          <c:idx val="2"/>
          <c:order val="2"/>
          <c:tx>
            <c:strRef>
              <c:f>Sheet1!$D$7</c:f>
              <c:strCache>
                <c:ptCount val="1"/>
                <c:pt idx="0">
                  <c:v>County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Sheet1!$E$4:$G$4</c:f>
              <c:strCache>
                <c:ptCount val="3"/>
                <c:pt idx="0">
                  <c:v>make a cessation plan </c:v>
                </c:pt>
                <c:pt idx="1">
                  <c:v>handle withdraw symptom</c:v>
                </c:pt>
                <c:pt idx="2">
                  <c:v>use cessation drug </c:v>
                </c:pt>
              </c:strCache>
            </c:strRef>
          </c:cat>
          <c:val>
            <c:numRef>
              <c:f>Sheet1!$E$7:$G$7</c:f>
              <c:numCache>
                <c:formatCode>General</c:formatCode>
                <c:ptCount val="3"/>
                <c:pt idx="0">
                  <c:v>7.1</c:v>
                </c:pt>
                <c:pt idx="1">
                  <c:v>4</c:v>
                </c:pt>
                <c:pt idx="2">
                  <c:v>3.1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4512432"/>
        <c:axId val="34501008"/>
        <c:axId val="0"/>
      </c:bar3DChart>
      <c:catAx>
        <c:axId val="34512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C00000"/>
            </a:solidFill>
          </a:ln>
        </c:spPr>
        <c:txPr>
          <a:bodyPr/>
          <a:lstStyle/>
          <a:p>
            <a: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lang="zh-CN"/>
          </a:p>
        </c:txPr>
        <c:crossAx val="34501008"/>
        <c:crosses val="autoZero"/>
        <c:auto val="1"/>
        <c:lblAlgn val="ctr"/>
        <c:lblOffset val="100"/>
        <c:noMultiLvlLbl val="0"/>
      </c:catAx>
      <c:valAx>
        <c:axId val="34501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5124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Sheet1!$B$15</c:f>
              <c:strCache>
                <c:ptCount val="1"/>
                <c:pt idx="0">
                  <c:v>heard cessatin drug</c:v>
                </c:pt>
              </c:strCache>
            </c:strRef>
          </c:tx>
          <c:invertIfNegative val="0"/>
          <c:cat>
            <c:strRef>
              <c:f>Sheet1!$A$16:$A$18</c:f>
              <c:strCache>
                <c:ptCount val="3"/>
                <c:pt idx="0">
                  <c:v>prov.</c:v>
                </c:pt>
                <c:pt idx="1">
                  <c:v>pref.</c:v>
                </c:pt>
                <c:pt idx="2">
                  <c:v>county</c:v>
                </c:pt>
              </c:strCache>
            </c:strRef>
          </c:cat>
          <c:val>
            <c:numRef>
              <c:f>Sheet1!$B$16:$B$18</c:f>
              <c:numCache>
                <c:formatCode>General</c:formatCode>
                <c:ptCount val="3"/>
                <c:pt idx="0">
                  <c:v>67</c:v>
                </c:pt>
                <c:pt idx="1">
                  <c:v>69.099999999999994</c:v>
                </c:pt>
                <c:pt idx="2">
                  <c:v>72.099999999999994</c:v>
                </c:pt>
              </c:numCache>
            </c:numRef>
          </c:val>
        </c:ser>
        <c:ser>
          <c:idx val="1"/>
          <c:order val="1"/>
          <c:tx>
            <c:strRef>
              <c:f>Sheet1!$C$15</c:f>
              <c:strCache>
                <c:ptCount val="1"/>
                <c:pt idx="0">
                  <c:v>ever use</c:v>
                </c:pt>
              </c:strCache>
            </c:strRef>
          </c:tx>
          <c:invertIfNegative val="0"/>
          <c:cat>
            <c:strRef>
              <c:f>Sheet1!$A$16:$A$18</c:f>
              <c:strCache>
                <c:ptCount val="3"/>
                <c:pt idx="0">
                  <c:v>prov.</c:v>
                </c:pt>
                <c:pt idx="1">
                  <c:v>pref.</c:v>
                </c:pt>
                <c:pt idx="2">
                  <c:v>county</c:v>
                </c:pt>
              </c:strCache>
            </c:strRef>
          </c:cat>
          <c:val>
            <c:numRef>
              <c:f>Sheet1!$C$16:$C$18</c:f>
              <c:numCache>
                <c:formatCode>General</c:formatCode>
                <c:ptCount val="3"/>
                <c:pt idx="0">
                  <c:v>2.2999999999999998</c:v>
                </c:pt>
                <c:pt idx="1">
                  <c:v>2.8</c:v>
                </c:pt>
                <c:pt idx="2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3212608"/>
        <c:axId val="213213696"/>
        <c:axId val="0"/>
      </c:bar3DChart>
      <c:catAx>
        <c:axId val="213212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3213696"/>
        <c:crosses val="autoZero"/>
        <c:auto val="1"/>
        <c:lblAlgn val="ctr"/>
        <c:lblOffset val="100"/>
        <c:noMultiLvlLbl val="0"/>
      </c:catAx>
      <c:valAx>
        <c:axId val="213213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2126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A9C55C-5817-4885-8D56-455228BD7FE4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3C53BFC5-935E-4EB3-AA17-959D37446DB2}">
      <dgm:prSet phldrT="[文本]" custT="1"/>
      <dgm:spPr/>
      <dgm:t>
        <a:bodyPr/>
        <a:lstStyle/>
        <a:p>
          <a:endParaRPr lang="en-US" altLang="zh-CN" sz="1400" b="1" dirty="0" smtClean="0">
            <a:latin typeface="华文新魏" pitchFamily="2" charset="-122"/>
          </a:endParaRPr>
        </a:p>
        <a:p>
          <a:endParaRPr lang="en-US" altLang="zh-CN" sz="1400" b="1" dirty="0" smtClean="0">
            <a:latin typeface="华文新魏" pitchFamily="2" charset="-122"/>
          </a:endParaRPr>
        </a:p>
        <a:p>
          <a:r>
            <a:rPr lang="zh-CN" altLang="en-US" sz="1800" b="1" dirty="0" smtClean="0">
              <a:latin typeface="微软雅黑" pitchFamily="34" charset="-122"/>
              <a:ea typeface="微软雅黑" pitchFamily="34" charset="-122"/>
            </a:rPr>
            <a:t>药物干预</a:t>
          </a:r>
          <a:endParaRPr lang="zh-CN" altLang="en-US" sz="1800" dirty="0">
            <a:latin typeface="微软雅黑" pitchFamily="34" charset="-122"/>
            <a:ea typeface="微软雅黑" pitchFamily="34" charset="-122"/>
          </a:endParaRPr>
        </a:p>
      </dgm:t>
    </dgm:pt>
    <dgm:pt modelId="{FA9B5DC2-EA57-4490-B844-1C079068BD3F}" type="parTrans" cxnId="{B12689BE-6640-4DA7-942E-ABB2320D30C8}">
      <dgm:prSet/>
      <dgm:spPr/>
      <dgm:t>
        <a:bodyPr/>
        <a:lstStyle/>
        <a:p>
          <a:endParaRPr lang="zh-CN" altLang="en-US"/>
        </a:p>
      </dgm:t>
    </dgm:pt>
    <dgm:pt modelId="{1526304D-6291-42C1-8E7F-2A5444C7F83D}" type="sibTrans" cxnId="{B12689BE-6640-4DA7-942E-ABB2320D30C8}">
      <dgm:prSet/>
      <dgm:spPr/>
      <dgm:t>
        <a:bodyPr/>
        <a:lstStyle/>
        <a:p>
          <a:endParaRPr lang="zh-CN" altLang="en-US"/>
        </a:p>
      </dgm:t>
    </dgm:pt>
    <dgm:pt modelId="{6F2DDB32-F811-4ADF-8F3F-7D38B577E44C}">
      <dgm:prSet phldrT="[文本]" custT="1"/>
      <dgm:spPr/>
      <dgm:t>
        <a:bodyPr/>
        <a:lstStyle/>
        <a:p>
          <a:r>
            <a:rPr lang="zh-CN" altLang="en-US" sz="3200" b="1" dirty="0" smtClean="0">
              <a:latin typeface="微软雅黑" pitchFamily="34" charset="-122"/>
              <a:ea typeface="微软雅黑" pitchFamily="34" charset="-122"/>
            </a:rPr>
            <a:t>强化干预</a:t>
          </a:r>
          <a:endParaRPr lang="zh-CN" altLang="en-US" sz="3200" b="1" dirty="0">
            <a:latin typeface="微软雅黑" pitchFamily="34" charset="-122"/>
            <a:ea typeface="微软雅黑" pitchFamily="34" charset="-122"/>
          </a:endParaRPr>
        </a:p>
      </dgm:t>
    </dgm:pt>
    <dgm:pt modelId="{B3B903BF-1090-4BC6-B342-2F40691FC33C}" type="parTrans" cxnId="{D0E9CCD9-AD13-4594-B41E-877CBBCA30B4}">
      <dgm:prSet/>
      <dgm:spPr/>
      <dgm:t>
        <a:bodyPr/>
        <a:lstStyle/>
        <a:p>
          <a:endParaRPr lang="zh-CN" altLang="en-US"/>
        </a:p>
      </dgm:t>
    </dgm:pt>
    <dgm:pt modelId="{4EC8E7A8-7EB6-4A2C-9601-21A464E4F506}" type="sibTrans" cxnId="{D0E9CCD9-AD13-4594-B41E-877CBBCA30B4}">
      <dgm:prSet/>
      <dgm:spPr/>
      <dgm:t>
        <a:bodyPr/>
        <a:lstStyle/>
        <a:p>
          <a:endParaRPr lang="zh-CN" altLang="en-US"/>
        </a:p>
      </dgm:t>
    </dgm:pt>
    <dgm:pt modelId="{3CD75667-40CB-45F5-9FA3-64EDC76DD9B5}">
      <dgm:prSet phldrT="[文本]" custT="1"/>
      <dgm:spPr/>
      <dgm:t>
        <a:bodyPr/>
        <a:lstStyle/>
        <a:p>
          <a:r>
            <a:rPr lang="zh-CN" altLang="en-US" sz="6000" b="1" dirty="0" smtClean="0">
              <a:latin typeface="微软雅黑" pitchFamily="34" charset="-122"/>
              <a:ea typeface="微软雅黑" pitchFamily="34" charset="-122"/>
            </a:rPr>
            <a:t>简短干预</a:t>
          </a:r>
          <a:endParaRPr lang="zh-CN" altLang="en-US" sz="6000" b="1" dirty="0">
            <a:latin typeface="微软雅黑" pitchFamily="34" charset="-122"/>
            <a:ea typeface="微软雅黑" pitchFamily="34" charset="-122"/>
          </a:endParaRPr>
        </a:p>
      </dgm:t>
    </dgm:pt>
    <dgm:pt modelId="{3A072411-7213-42E2-9E77-C9227538B86C}" type="parTrans" cxnId="{CE91DBAE-45A0-4BF7-A2A4-72F4447FAD76}">
      <dgm:prSet/>
      <dgm:spPr/>
      <dgm:t>
        <a:bodyPr/>
        <a:lstStyle/>
        <a:p>
          <a:endParaRPr lang="zh-CN" altLang="en-US"/>
        </a:p>
      </dgm:t>
    </dgm:pt>
    <dgm:pt modelId="{94EBAD01-ADBB-4446-A0DC-6508ED13BC99}" type="sibTrans" cxnId="{CE91DBAE-45A0-4BF7-A2A4-72F4447FAD76}">
      <dgm:prSet/>
      <dgm:spPr/>
      <dgm:t>
        <a:bodyPr/>
        <a:lstStyle/>
        <a:p>
          <a:endParaRPr lang="zh-CN" altLang="en-US"/>
        </a:p>
      </dgm:t>
    </dgm:pt>
    <dgm:pt modelId="{2FB42744-1E8C-4A1B-97F2-6BF046F02F49}" type="pres">
      <dgm:prSet presAssocID="{12A9C55C-5817-4885-8D56-455228BD7FE4}" presName="Name0" presStyleCnt="0">
        <dgm:presLayoutVars>
          <dgm:dir/>
          <dgm:animLvl val="lvl"/>
          <dgm:resizeHandles val="exact"/>
        </dgm:presLayoutVars>
      </dgm:prSet>
      <dgm:spPr/>
    </dgm:pt>
    <dgm:pt modelId="{67C1DE93-E502-43E1-B330-282DED9DC6EC}" type="pres">
      <dgm:prSet presAssocID="{3C53BFC5-935E-4EB3-AA17-959D37446DB2}" presName="Name8" presStyleCnt="0"/>
      <dgm:spPr/>
    </dgm:pt>
    <dgm:pt modelId="{4325E917-CC2D-402E-ADFA-22FE03F324AA}" type="pres">
      <dgm:prSet presAssocID="{3C53BFC5-935E-4EB3-AA17-959D37446DB2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D56D5A9-0FE8-421D-B1B7-DAD93629E0AD}" type="pres">
      <dgm:prSet presAssocID="{3C53BFC5-935E-4EB3-AA17-959D37446DB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8011DA-9EB9-4A14-9D21-4E2D13D4EF9E}" type="pres">
      <dgm:prSet presAssocID="{6F2DDB32-F811-4ADF-8F3F-7D38B577E44C}" presName="Name8" presStyleCnt="0"/>
      <dgm:spPr/>
    </dgm:pt>
    <dgm:pt modelId="{A9E49D45-1FD4-486B-AB19-10946A3BFE33}" type="pres">
      <dgm:prSet presAssocID="{6F2DDB32-F811-4ADF-8F3F-7D38B577E44C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FB24FF-7323-4081-AC8A-1808401A2909}" type="pres">
      <dgm:prSet presAssocID="{6F2DDB32-F811-4ADF-8F3F-7D38B577E44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35383E0-6271-445A-B5C5-E383BEFE8E80}" type="pres">
      <dgm:prSet presAssocID="{3CD75667-40CB-45F5-9FA3-64EDC76DD9B5}" presName="Name8" presStyleCnt="0"/>
      <dgm:spPr/>
    </dgm:pt>
    <dgm:pt modelId="{F2B362BA-7AAA-4133-9471-6169BA277C53}" type="pres">
      <dgm:prSet presAssocID="{3CD75667-40CB-45F5-9FA3-64EDC76DD9B5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62FA02B-0CB2-4499-BD59-133D9474F4EA}" type="pres">
      <dgm:prSet presAssocID="{3CD75667-40CB-45F5-9FA3-64EDC76DD9B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E91DBAE-45A0-4BF7-A2A4-72F4447FAD76}" srcId="{12A9C55C-5817-4885-8D56-455228BD7FE4}" destId="{3CD75667-40CB-45F5-9FA3-64EDC76DD9B5}" srcOrd="2" destOrd="0" parTransId="{3A072411-7213-42E2-9E77-C9227538B86C}" sibTransId="{94EBAD01-ADBB-4446-A0DC-6508ED13BC99}"/>
    <dgm:cxn modelId="{00F0DC03-6047-49AA-830D-88533C106E55}" type="presOf" srcId="{6F2DDB32-F811-4ADF-8F3F-7D38B577E44C}" destId="{A9E49D45-1FD4-486B-AB19-10946A3BFE33}" srcOrd="0" destOrd="0" presId="urn:microsoft.com/office/officeart/2005/8/layout/pyramid1"/>
    <dgm:cxn modelId="{BC35BE60-1E77-4A9B-AEF4-C5595D020540}" type="presOf" srcId="{3CD75667-40CB-45F5-9FA3-64EDC76DD9B5}" destId="{E62FA02B-0CB2-4499-BD59-133D9474F4EA}" srcOrd="1" destOrd="0" presId="urn:microsoft.com/office/officeart/2005/8/layout/pyramid1"/>
    <dgm:cxn modelId="{CF5A444C-A756-4DF5-983C-4C33DD927BF8}" type="presOf" srcId="{3C53BFC5-935E-4EB3-AA17-959D37446DB2}" destId="{4325E917-CC2D-402E-ADFA-22FE03F324AA}" srcOrd="0" destOrd="0" presId="urn:microsoft.com/office/officeart/2005/8/layout/pyramid1"/>
    <dgm:cxn modelId="{FB60A629-DCB1-4CC7-9443-5C5381E26F5B}" type="presOf" srcId="{3CD75667-40CB-45F5-9FA3-64EDC76DD9B5}" destId="{F2B362BA-7AAA-4133-9471-6169BA277C53}" srcOrd="0" destOrd="0" presId="urn:microsoft.com/office/officeart/2005/8/layout/pyramid1"/>
    <dgm:cxn modelId="{F6CBC46A-E2E8-4D59-9E6C-9520527BEBC8}" type="presOf" srcId="{3C53BFC5-935E-4EB3-AA17-959D37446DB2}" destId="{9D56D5A9-0FE8-421D-B1B7-DAD93629E0AD}" srcOrd="1" destOrd="0" presId="urn:microsoft.com/office/officeart/2005/8/layout/pyramid1"/>
    <dgm:cxn modelId="{D0E9CCD9-AD13-4594-B41E-877CBBCA30B4}" srcId="{12A9C55C-5817-4885-8D56-455228BD7FE4}" destId="{6F2DDB32-F811-4ADF-8F3F-7D38B577E44C}" srcOrd="1" destOrd="0" parTransId="{B3B903BF-1090-4BC6-B342-2F40691FC33C}" sibTransId="{4EC8E7A8-7EB6-4A2C-9601-21A464E4F506}"/>
    <dgm:cxn modelId="{B5370086-70F5-45D2-850B-B66682D98772}" type="presOf" srcId="{12A9C55C-5817-4885-8D56-455228BD7FE4}" destId="{2FB42744-1E8C-4A1B-97F2-6BF046F02F49}" srcOrd="0" destOrd="0" presId="urn:microsoft.com/office/officeart/2005/8/layout/pyramid1"/>
    <dgm:cxn modelId="{B12689BE-6640-4DA7-942E-ABB2320D30C8}" srcId="{12A9C55C-5817-4885-8D56-455228BD7FE4}" destId="{3C53BFC5-935E-4EB3-AA17-959D37446DB2}" srcOrd="0" destOrd="0" parTransId="{FA9B5DC2-EA57-4490-B844-1C079068BD3F}" sibTransId="{1526304D-6291-42C1-8E7F-2A5444C7F83D}"/>
    <dgm:cxn modelId="{66614C3B-E4D8-449F-BF5D-27BA44C3D3F6}" type="presOf" srcId="{6F2DDB32-F811-4ADF-8F3F-7D38B577E44C}" destId="{09FB24FF-7323-4081-AC8A-1808401A2909}" srcOrd="1" destOrd="0" presId="urn:microsoft.com/office/officeart/2005/8/layout/pyramid1"/>
    <dgm:cxn modelId="{9C58C168-48D5-43E2-AD57-96C59B74B05C}" type="presParOf" srcId="{2FB42744-1E8C-4A1B-97F2-6BF046F02F49}" destId="{67C1DE93-E502-43E1-B330-282DED9DC6EC}" srcOrd="0" destOrd="0" presId="urn:microsoft.com/office/officeart/2005/8/layout/pyramid1"/>
    <dgm:cxn modelId="{E3C5B041-20F0-47E1-A702-FD75392FE0F1}" type="presParOf" srcId="{67C1DE93-E502-43E1-B330-282DED9DC6EC}" destId="{4325E917-CC2D-402E-ADFA-22FE03F324AA}" srcOrd="0" destOrd="0" presId="urn:microsoft.com/office/officeart/2005/8/layout/pyramid1"/>
    <dgm:cxn modelId="{57D067B4-DC19-4537-8605-E5462E1A711C}" type="presParOf" srcId="{67C1DE93-E502-43E1-B330-282DED9DC6EC}" destId="{9D56D5A9-0FE8-421D-B1B7-DAD93629E0AD}" srcOrd="1" destOrd="0" presId="urn:microsoft.com/office/officeart/2005/8/layout/pyramid1"/>
    <dgm:cxn modelId="{224B78BF-6317-4A8D-A44D-654C95F3D8F1}" type="presParOf" srcId="{2FB42744-1E8C-4A1B-97F2-6BF046F02F49}" destId="{588011DA-9EB9-4A14-9D21-4E2D13D4EF9E}" srcOrd="1" destOrd="0" presId="urn:microsoft.com/office/officeart/2005/8/layout/pyramid1"/>
    <dgm:cxn modelId="{90E359EA-CCE9-4C08-AE86-0FE517D3C4FE}" type="presParOf" srcId="{588011DA-9EB9-4A14-9D21-4E2D13D4EF9E}" destId="{A9E49D45-1FD4-486B-AB19-10946A3BFE33}" srcOrd="0" destOrd="0" presId="urn:microsoft.com/office/officeart/2005/8/layout/pyramid1"/>
    <dgm:cxn modelId="{BE2B5CAC-6EFA-4CED-847D-0DE105F1FD21}" type="presParOf" srcId="{588011DA-9EB9-4A14-9D21-4E2D13D4EF9E}" destId="{09FB24FF-7323-4081-AC8A-1808401A2909}" srcOrd="1" destOrd="0" presId="urn:microsoft.com/office/officeart/2005/8/layout/pyramid1"/>
    <dgm:cxn modelId="{58FB2CCC-544C-46C2-AF4B-1845DA2DCE33}" type="presParOf" srcId="{2FB42744-1E8C-4A1B-97F2-6BF046F02F49}" destId="{F35383E0-6271-445A-B5C5-E383BEFE8E80}" srcOrd="2" destOrd="0" presId="urn:microsoft.com/office/officeart/2005/8/layout/pyramid1"/>
    <dgm:cxn modelId="{27D041E4-D55C-4FD9-BBAB-B294B7CD8A1D}" type="presParOf" srcId="{F35383E0-6271-445A-B5C5-E383BEFE8E80}" destId="{F2B362BA-7AAA-4133-9471-6169BA277C53}" srcOrd="0" destOrd="0" presId="urn:microsoft.com/office/officeart/2005/8/layout/pyramid1"/>
    <dgm:cxn modelId="{78C233F4-43A4-4D1F-992D-197BB0D2FD88}" type="presParOf" srcId="{F35383E0-6271-445A-B5C5-E383BEFE8E80}" destId="{E62FA02B-0CB2-4499-BD59-133D9474F4E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5E917-CC2D-402E-ADFA-22FE03F324AA}">
      <dsp:nvSpPr>
        <dsp:cNvPr id="0" name=""/>
        <dsp:cNvSpPr/>
      </dsp:nvSpPr>
      <dsp:spPr>
        <a:xfrm>
          <a:off x="2143140" y="0"/>
          <a:ext cx="2143139" cy="1500197"/>
        </a:xfrm>
        <a:prstGeom prst="trapezoid">
          <a:avLst>
            <a:gd name="adj" fmla="val 7142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1400" b="1" kern="1200" dirty="0" smtClean="0">
            <a:latin typeface="华文新魏" pitchFamily="2" charset="-12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1400" b="1" kern="1200" dirty="0" smtClean="0">
            <a:latin typeface="华文新魏" pitchFamily="2" charset="-12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微软雅黑" pitchFamily="34" charset="-122"/>
              <a:ea typeface="微软雅黑" pitchFamily="34" charset="-122"/>
            </a:rPr>
            <a:t>药物干预</a:t>
          </a:r>
          <a:endParaRPr lang="zh-CN" altLang="en-US" sz="18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2143140" y="0"/>
        <a:ext cx="2143139" cy="1500197"/>
      </dsp:txXfrm>
    </dsp:sp>
    <dsp:sp modelId="{A9E49D45-1FD4-486B-AB19-10946A3BFE33}">
      <dsp:nvSpPr>
        <dsp:cNvPr id="0" name=""/>
        <dsp:cNvSpPr/>
      </dsp:nvSpPr>
      <dsp:spPr>
        <a:xfrm>
          <a:off x="1071570" y="1500197"/>
          <a:ext cx="4286279" cy="1500197"/>
        </a:xfrm>
        <a:prstGeom prst="trapezoid">
          <a:avLst>
            <a:gd name="adj" fmla="val 71429"/>
          </a:avLst>
        </a:prstGeom>
        <a:solidFill>
          <a:schemeClr val="accent2">
            <a:hueOff val="-5517409"/>
            <a:satOff val="-22549"/>
            <a:lumOff val="1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>
              <a:latin typeface="微软雅黑" pitchFamily="34" charset="-122"/>
              <a:ea typeface="微软雅黑" pitchFamily="34" charset="-122"/>
            </a:rPr>
            <a:t>强化干预</a:t>
          </a:r>
          <a:endParaRPr lang="zh-CN" altLang="en-US" sz="32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1821668" y="1500197"/>
        <a:ext cx="2786082" cy="1500197"/>
      </dsp:txXfrm>
    </dsp:sp>
    <dsp:sp modelId="{F2B362BA-7AAA-4133-9471-6169BA277C53}">
      <dsp:nvSpPr>
        <dsp:cNvPr id="0" name=""/>
        <dsp:cNvSpPr/>
      </dsp:nvSpPr>
      <dsp:spPr>
        <a:xfrm>
          <a:off x="0" y="3000395"/>
          <a:ext cx="6429419" cy="1500197"/>
        </a:xfrm>
        <a:prstGeom prst="trapezoid">
          <a:avLst>
            <a:gd name="adj" fmla="val 71429"/>
          </a:avLst>
        </a:prstGeom>
        <a:solidFill>
          <a:schemeClr val="accent2">
            <a:hueOff val="-11034817"/>
            <a:satOff val="-45098"/>
            <a:lumOff val="2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000" b="1" kern="1200" dirty="0" smtClean="0">
              <a:latin typeface="微软雅黑" pitchFamily="34" charset="-122"/>
              <a:ea typeface="微软雅黑" pitchFamily="34" charset="-122"/>
            </a:rPr>
            <a:t>简短干预</a:t>
          </a:r>
          <a:endParaRPr lang="zh-CN" altLang="en-US" sz="60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1125148" y="3000395"/>
        <a:ext cx="4179123" cy="1500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1" tIns="47476" rIns="94951" bIns="47476" numCol="1" anchor="t" anchorCtr="0" compatLnSpc="1">
            <a:prstTxWarp prst="textNoShape">
              <a:avLst/>
            </a:prstTxWarp>
          </a:bodyPr>
          <a:lstStyle>
            <a:lvl1pPr algn="l" defTabSz="949325">
              <a:lnSpc>
                <a:spcPct val="80000"/>
              </a:lnSpc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1" tIns="47476" rIns="94951" bIns="47476" numCol="1" anchor="t" anchorCtr="0" compatLnSpc="1">
            <a:prstTxWarp prst="textNoShape">
              <a:avLst/>
            </a:prstTxWarp>
          </a:bodyPr>
          <a:lstStyle>
            <a:lvl1pPr algn="r" defTabSz="949325">
              <a:lnSpc>
                <a:spcPct val="80000"/>
              </a:lnSpc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1" tIns="47476" rIns="94951" bIns="47476" numCol="1" anchor="b" anchorCtr="0" compatLnSpc="1">
            <a:prstTxWarp prst="textNoShape">
              <a:avLst/>
            </a:prstTxWarp>
          </a:bodyPr>
          <a:lstStyle>
            <a:lvl1pPr algn="l" defTabSz="949325">
              <a:lnSpc>
                <a:spcPct val="80000"/>
              </a:lnSpc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1" tIns="47476" rIns="94951" bIns="47476" numCol="1" anchor="b" anchorCtr="0" compatLnSpc="1">
            <a:prstTxWarp prst="textNoShape">
              <a:avLst/>
            </a:prstTxWarp>
          </a:bodyPr>
          <a:lstStyle>
            <a:lvl1pPr algn="r" defTabSz="949325">
              <a:lnSpc>
                <a:spcPct val="80000"/>
              </a:lnSpc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46C08861-020C-42FF-BAAB-05F811008D6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4842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1" tIns="47476" rIns="94951" bIns="47476" numCol="1" anchor="t" anchorCtr="0" compatLnSpc="1">
            <a:prstTxWarp prst="textNoShape">
              <a:avLst/>
            </a:prstTxWarp>
          </a:bodyPr>
          <a:lstStyle>
            <a:lvl1pPr algn="l" defTabSz="949325">
              <a:lnSpc>
                <a:spcPct val="80000"/>
              </a:lnSpc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1" tIns="47476" rIns="94951" bIns="47476" numCol="1" anchor="t" anchorCtr="0" compatLnSpc="1">
            <a:prstTxWarp prst="textNoShape">
              <a:avLst/>
            </a:prstTxWarp>
          </a:bodyPr>
          <a:lstStyle>
            <a:lvl1pPr algn="r" defTabSz="949325">
              <a:lnSpc>
                <a:spcPct val="80000"/>
              </a:lnSpc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1" tIns="47476" rIns="94951" bIns="474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1" tIns="47476" rIns="94951" bIns="47476" numCol="1" anchor="b" anchorCtr="0" compatLnSpc="1">
            <a:prstTxWarp prst="textNoShape">
              <a:avLst/>
            </a:prstTxWarp>
          </a:bodyPr>
          <a:lstStyle>
            <a:lvl1pPr algn="l" defTabSz="949325">
              <a:lnSpc>
                <a:spcPct val="80000"/>
              </a:lnSpc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1" tIns="47476" rIns="94951" bIns="47476" numCol="1" anchor="b" anchorCtr="0" compatLnSpc="1">
            <a:prstTxWarp prst="textNoShape">
              <a:avLst/>
            </a:prstTxWarp>
          </a:bodyPr>
          <a:lstStyle>
            <a:lvl1pPr algn="r" defTabSz="949325">
              <a:lnSpc>
                <a:spcPct val="80000"/>
              </a:lnSpc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86F54365-BAFF-4C62-812C-4ADE3282069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7623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9325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1pPr>
            <a:lvl2pPr marL="742950" indent="-285750" defTabSz="949325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2pPr>
            <a:lvl3pPr marL="1143000" indent="-228600" defTabSz="949325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3pPr>
            <a:lvl4pPr marL="1600200" indent="-228600" defTabSz="949325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4pPr>
            <a:lvl5pPr marL="2057400" indent="-228600" defTabSz="949325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9pPr>
          </a:lstStyle>
          <a:p>
            <a:pPr eaLnBrk="1" hangingPunct="1"/>
            <a:fld id="{95AC5FD6-FB88-4A4D-BE1F-97C11694C3A8}" type="slidenum">
              <a:rPr lang="en-US" altLang="zh-CN" sz="1200"/>
              <a:pPr eaLnBrk="1" hangingPunct="1"/>
              <a:t>6</a:t>
            </a:fld>
            <a:endParaRPr lang="en-US" altLang="zh-CN" sz="120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011" tIns="48146" rIns="98011" bIns="48146"/>
          <a:lstStyle/>
          <a:p>
            <a:endParaRPr lang="zh-CN" altLang="zh-CN" smtClean="0">
              <a:ea typeface="宋体" panose="02010600030101010101" pitchFamily="2" charset="-122"/>
            </a:endParaRPr>
          </a:p>
        </p:txBody>
      </p:sp>
      <p:sp>
        <p:nvSpPr>
          <p:cNvPr id="4915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779199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2707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9294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70" tIns="47535" rIns="95070" bIns="47535" anchor="b"/>
          <a:lstStyle>
            <a:lvl1pPr defTabSz="950913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1pPr>
            <a:lvl2pPr marL="773113" indent="-298450" defTabSz="950913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2pPr>
            <a:lvl3pPr marL="1189038" indent="-238125" defTabSz="950913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3pPr>
            <a:lvl4pPr marL="1663700" indent="-238125" defTabSz="950913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4pPr>
            <a:lvl5pPr marL="2138363" indent="-236538" defTabSz="950913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5pPr>
            <a:lvl6pPr marL="2595563" indent="-236538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6pPr>
            <a:lvl7pPr marL="3052763" indent="-236538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7pPr>
            <a:lvl8pPr marL="3509963" indent="-236538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8pPr>
            <a:lvl9pPr marL="3967163" indent="-236538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9pPr>
          </a:lstStyle>
          <a:p>
            <a:pPr algn="r" eaLnBrk="1" hangingPunct="1"/>
            <a:fld id="{A8A8A46A-5CE2-4F1E-B508-4BB356E6005C}" type="slidenum">
              <a:rPr kumimoji="0"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algn="r" eaLnBrk="1" hangingPunct="1"/>
              <a:t>26</a:t>
            </a:fld>
            <a:endParaRPr kumimoji="0" lang="en-US" altLang="zh-CN" sz="12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70" tIns="47535" rIns="95070" bIns="47535"/>
          <a:lstStyle/>
          <a:p>
            <a:pPr>
              <a:spcBef>
                <a:spcPct val="0"/>
              </a:spcBef>
            </a:pPr>
            <a:endParaRPr lang="zh-CN" altLang="en-US" smtClean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4634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9325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1pPr>
            <a:lvl2pPr marL="742950" indent="-285750" defTabSz="949325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2pPr>
            <a:lvl3pPr marL="1143000" indent="-228600" defTabSz="949325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3pPr>
            <a:lvl4pPr marL="1600200" indent="-228600" defTabSz="949325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4pPr>
            <a:lvl5pPr marL="2057400" indent="-228600" defTabSz="949325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9pPr>
          </a:lstStyle>
          <a:p>
            <a:pPr eaLnBrk="1" hangingPunct="1"/>
            <a:fld id="{65FD4DBC-8BE1-45A9-ADCD-745FEC0C8C80}" type="slidenum">
              <a:rPr lang="en-US" altLang="zh-CN" sz="1200"/>
              <a:pPr eaLnBrk="1" hangingPunct="1"/>
              <a:t>28</a:t>
            </a:fld>
            <a:endParaRPr lang="en-US" altLang="zh-CN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zh-CN" smtClean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3777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1752600" y="1600200"/>
            <a:ext cx="7391400" cy="52578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ltGray">
          <a:xfrm>
            <a:off x="0" y="0"/>
            <a:ext cx="9144000" cy="1638300"/>
          </a:xfrm>
          <a:custGeom>
            <a:avLst/>
            <a:gdLst/>
            <a:ahLst/>
            <a:cxnLst>
              <a:cxn ang="0">
                <a:pos x="4848" y="432"/>
              </a:cxn>
              <a:cxn ang="0">
                <a:pos x="0" y="432"/>
              </a:cxn>
              <a:cxn ang="0">
                <a:pos x="0" y="0"/>
              </a:cxn>
              <a:cxn ang="0">
                <a:pos x="4848" y="0"/>
              </a:cxn>
              <a:cxn ang="0">
                <a:pos x="4848" y="432"/>
              </a:cxn>
            </a:cxnLst>
            <a:rect l="0" t="0" r="r" b="b"/>
            <a:pathLst>
              <a:path w="4848" h="432">
                <a:moveTo>
                  <a:pt x="4848" y="432"/>
                </a:moveTo>
                <a:lnTo>
                  <a:pt x="0" y="432"/>
                </a:lnTo>
                <a:lnTo>
                  <a:pt x="0" y="0"/>
                </a:lnTo>
                <a:lnTo>
                  <a:pt x="4848" y="0"/>
                </a:lnTo>
                <a:lnTo>
                  <a:pt x="4848" y="432"/>
                </a:lnTo>
                <a:close/>
              </a:path>
            </a:pathLst>
          </a:custGeom>
          <a:solidFill>
            <a:srgbClr val="93DBFF"/>
          </a:solidFill>
          <a:ln w="9525">
            <a:solidFill>
              <a:srgbClr val="99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ltGray">
          <a:xfrm>
            <a:off x="5127625" y="1501775"/>
            <a:ext cx="26988" cy="31750"/>
          </a:xfrm>
          <a:custGeom>
            <a:avLst/>
            <a:gdLst/>
            <a:ahLst/>
            <a:cxnLst>
              <a:cxn ang="0">
                <a:pos x="5" y="11"/>
              </a:cxn>
              <a:cxn ang="0">
                <a:pos x="15" y="5"/>
              </a:cxn>
              <a:cxn ang="0">
                <a:pos x="13" y="17"/>
              </a:cxn>
              <a:cxn ang="0">
                <a:pos x="5" y="11"/>
              </a:cxn>
            </a:cxnLst>
            <a:rect l="0" t="0" r="r" b="b"/>
            <a:pathLst>
              <a:path w="15" h="23">
                <a:moveTo>
                  <a:pt x="5" y="11"/>
                </a:moveTo>
                <a:cubicBezTo>
                  <a:pt x="2" y="1"/>
                  <a:pt x="7" y="0"/>
                  <a:pt x="15" y="5"/>
                </a:cubicBezTo>
                <a:cubicBezTo>
                  <a:pt x="14" y="9"/>
                  <a:pt x="15" y="13"/>
                  <a:pt x="13" y="17"/>
                </a:cubicBezTo>
                <a:cubicBezTo>
                  <a:pt x="9" y="23"/>
                  <a:pt x="0" y="16"/>
                  <a:pt x="5" y="11"/>
                </a:cubicBez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ltGray">
          <a:xfrm>
            <a:off x="5407025" y="1606550"/>
            <a:ext cx="33338" cy="31750"/>
          </a:xfrm>
          <a:custGeom>
            <a:avLst/>
            <a:gdLst/>
            <a:ahLst/>
            <a:cxnLst>
              <a:cxn ang="0">
                <a:pos x="3" y="13"/>
              </a:cxn>
              <a:cxn ang="0">
                <a:pos x="11" y="3"/>
              </a:cxn>
              <a:cxn ang="0">
                <a:pos x="7" y="19"/>
              </a:cxn>
              <a:cxn ang="0">
                <a:pos x="3" y="13"/>
              </a:cxn>
            </a:cxnLst>
            <a:rect l="0" t="0" r="r" b="b"/>
            <a:pathLst>
              <a:path w="20" h="23">
                <a:moveTo>
                  <a:pt x="3" y="13"/>
                </a:moveTo>
                <a:cubicBezTo>
                  <a:pt x="0" y="5"/>
                  <a:pt x="2" y="0"/>
                  <a:pt x="11" y="3"/>
                </a:cubicBezTo>
                <a:cubicBezTo>
                  <a:pt x="16" y="10"/>
                  <a:pt x="20" y="23"/>
                  <a:pt x="7" y="19"/>
                </a:cubicBezTo>
                <a:cubicBezTo>
                  <a:pt x="6" y="17"/>
                  <a:pt x="3" y="13"/>
                  <a:pt x="3" y="13"/>
                </a:cubicBez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ltGray">
          <a:xfrm>
            <a:off x="4618038" y="1436688"/>
            <a:ext cx="49212" cy="53975"/>
          </a:xfrm>
          <a:custGeom>
            <a:avLst/>
            <a:gdLst/>
            <a:ahLst/>
            <a:cxnLst>
              <a:cxn ang="0">
                <a:pos x="16" y="33"/>
              </a:cxn>
              <a:cxn ang="0">
                <a:pos x="8" y="21"/>
              </a:cxn>
              <a:cxn ang="0">
                <a:pos x="0" y="9"/>
              </a:cxn>
              <a:cxn ang="0">
                <a:pos x="16" y="3"/>
              </a:cxn>
              <a:cxn ang="0">
                <a:pos x="30" y="23"/>
              </a:cxn>
              <a:cxn ang="0">
                <a:pos x="28" y="31"/>
              </a:cxn>
              <a:cxn ang="0">
                <a:pos x="16" y="33"/>
              </a:cxn>
            </a:cxnLst>
            <a:rect l="0" t="0" r="r" b="b"/>
            <a:pathLst>
              <a:path w="30" h="42">
                <a:moveTo>
                  <a:pt x="16" y="33"/>
                </a:moveTo>
                <a:cubicBezTo>
                  <a:pt x="3" y="20"/>
                  <a:pt x="15" y="34"/>
                  <a:pt x="8" y="21"/>
                </a:cubicBezTo>
                <a:cubicBezTo>
                  <a:pt x="6" y="17"/>
                  <a:pt x="0" y="9"/>
                  <a:pt x="0" y="9"/>
                </a:cubicBezTo>
                <a:cubicBezTo>
                  <a:pt x="5" y="1"/>
                  <a:pt x="7" y="0"/>
                  <a:pt x="16" y="3"/>
                </a:cubicBezTo>
                <a:cubicBezTo>
                  <a:pt x="25" y="16"/>
                  <a:pt x="10" y="16"/>
                  <a:pt x="30" y="23"/>
                </a:cubicBezTo>
                <a:cubicBezTo>
                  <a:pt x="29" y="26"/>
                  <a:pt x="30" y="29"/>
                  <a:pt x="28" y="31"/>
                </a:cubicBezTo>
                <a:cubicBezTo>
                  <a:pt x="15" y="42"/>
                  <a:pt x="16" y="38"/>
                  <a:pt x="16" y="33"/>
                </a:cubicBez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ltGray">
          <a:xfrm>
            <a:off x="4049713" y="1487488"/>
            <a:ext cx="39687" cy="19050"/>
          </a:xfrm>
          <a:custGeom>
            <a:avLst/>
            <a:gdLst/>
            <a:ahLst/>
            <a:cxnLst>
              <a:cxn ang="0">
                <a:pos x="15" y="16"/>
              </a:cxn>
              <a:cxn ang="0">
                <a:pos x="3" y="8"/>
              </a:cxn>
              <a:cxn ang="0">
                <a:pos x="15" y="0"/>
              </a:cxn>
              <a:cxn ang="0">
                <a:pos x="15" y="16"/>
              </a:cxn>
            </a:cxnLst>
            <a:rect l="0" t="0" r="r" b="b"/>
            <a:pathLst>
              <a:path w="25" h="16">
                <a:moveTo>
                  <a:pt x="15" y="16"/>
                </a:moveTo>
                <a:cubicBezTo>
                  <a:pt x="10" y="15"/>
                  <a:pt x="0" y="12"/>
                  <a:pt x="3" y="8"/>
                </a:cubicBezTo>
                <a:cubicBezTo>
                  <a:pt x="6" y="4"/>
                  <a:pt x="15" y="0"/>
                  <a:pt x="15" y="0"/>
                </a:cubicBezTo>
                <a:cubicBezTo>
                  <a:pt x="17" y="3"/>
                  <a:pt x="25" y="16"/>
                  <a:pt x="15" y="16"/>
                </a:cubicBez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ltGray">
          <a:xfrm>
            <a:off x="3878263" y="1509713"/>
            <a:ext cx="103187" cy="61912"/>
          </a:xfrm>
          <a:custGeom>
            <a:avLst/>
            <a:gdLst/>
            <a:ahLst/>
            <a:cxnLst>
              <a:cxn ang="0">
                <a:pos x="14" y="24"/>
              </a:cxn>
              <a:cxn ang="0">
                <a:pos x="30" y="4"/>
              </a:cxn>
              <a:cxn ang="0">
                <a:pos x="42" y="0"/>
              </a:cxn>
              <a:cxn ang="0">
                <a:pos x="58" y="12"/>
              </a:cxn>
              <a:cxn ang="0">
                <a:pos x="32" y="26"/>
              </a:cxn>
              <a:cxn ang="0">
                <a:pos x="12" y="46"/>
              </a:cxn>
              <a:cxn ang="0">
                <a:pos x="8" y="20"/>
              </a:cxn>
              <a:cxn ang="0">
                <a:pos x="12" y="14"/>
              </a:cxn>
              <a:cxn ang="0">
                <a:pos x="14" y="24"/>
              </a:cxn>
            </a:cxnLst>
            <a:rect l="0" t="0" r="r" b="b"/>
            <a:pathLst>
              <a:path w="65" h="46">
                <a:moveTo>
                  <a:pt x="14" y="24"/>
                </a:moveTo>
                <a:cubicBezTo>
                  <a:pt x="18" y="13"/>
                  <a:pt x="16" y="9"/>
                  <a:pt x="30" y="4"/>
                </a:cubicBezTo>
                <a:cubicBezTo>
                  <a:pt x="34" y="3"/>
                  <a:pt x="42" y="0"/>
                  <a:pt x="42" y="0"/>
                </a:cubicBezTo>
                <a:cubicBezTo>
                  <a:pt x="50" y="1"/>
                  <a:pt x="65" y="0"/>
                  <a:pt x="58" y="12"/>
                </a:cubicBezTo>
                <a:cubicBezTo>
                  <a:pt x="53" y="21"/>
                  <a:pt x="40" y="21"/>
                  <a:pt x="32" y="26"/>
                </a:cubicBezTo>
                <a:cubicBezTo>
                  <a:pt x="26" y="35"/>
                  <a:pt x="23" y="42"/>
                  <a:pt x="12" y="46"/>
                </a:cubicBezTo>
                <a:cubicBezTo>
                  <a:pt x="0" y="42"/>
                  <a:pt x="5" y="30"/>
                  <a:pt x="8" y="20"/>
                </a:cubicBezTo>
                <a:cubicBezTo>
                  <a:pt x="9" y="18"/>
                  <a:pt x="10" y="13"/>
                  <a:pt x="12" y="14"/>
                </a:cubicBezTo>
                <a:cubicBezTo>
                  <a:pt x="15" y="16"/>
                  <a:pt x="13" y="21"/>
                  <a:pt x="14" y="24"/>
                </a:cubicBez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ltGray">
          <a:xfrm>
            <a:off x="3770313" y="1506538"/>
            <a:ext cx="107950" cy="61912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18" y="25"/>
              </a:cxn>
              <a:cxn ang="0">
                <a:pos x="52" y="1"/>
              </a:cxn>
              <a:cxn ang="0">
                <a:pos x="64" y="3"/>
              </a:cxn>
              <a:cxn ang="0">
                <a:pos x="50" y="19"/>
              </a:cxn>
              <a:cxn ang="0">
                <a:pos x="28" y="33"/>
              </a:cxn>
              <a:cxn ang="0">
                <a:pos x="22" y="47"/>
              </a:cxn>
              <a:cxn ang="0">
                <a:pos x="16" y="45"/>
              </a:cxn>
              <a:cxn ang="0">
                <a:pos x="12" y="39"/>
              </a:cxn>
              <a:cxn ang="0">
                <a:pos x="0" y="35"/>
              </a:cxn>
              <a:cxn ang="0">
                <a:pos x="0" y="31"/>
              </a:cxn>
            </a:cxnLst>
            <a:rect l="0" t="0" r="r" b="b"/>
            <a:pathLst>
              <a:path w="69" h="47">
                <a:moveTo>
                  <a:pt x="0" y="31"/>
                </a:moveTo>
                <a:cubicBezTo>
                  <a:pt x="7" y="24"/>
                  <a:pt x="9" y="22"/>
                  <a:pt x="18" y="25"/>
                </a:cubicBezTo>
                <a:cubicBezTo>
                  <a:pt x="25" y="4"/>
                  <a:pt x="36" y="12"/>
                  <a:pt x="52" y="1"/>
                </a:cubicBezTo>
                <a:cubicBezTo>
                  <a:pt x="56" y="2"/>
                  <a:pt x="61" y="0"/>
                  <a:pt x="64" y="3"/>
                </a:cubicBezTo>
                <a:cubicBezTo>
                  <a:pt x="69" y="8"/>
                  <a:pt x="50" y="19"/>
                  <a:pt x="50" y="19"/>
                </a:cubicBezTo>
                <a:cubicBezTo>
                  <a:pt x="46" y="31"/>
                  <a:pt x="35" y="22"/>
                  <a:pt x="28" y="33"/>
                </a:cubicBezTo>
                <a:cubicBezTo>
                  <a:pt x="31" y="41"/>
                  <a:pt x="31" y="44"/>
                  <a:pt x="22" y="47"/>
                </a:cubicBezTo>
                <a:cubicBezTo>
                  <a:pt x="20" y="46"/>
                  <a:pt x="18" y="46"/>
                  <a:pt x="16" y="45"/>
                </a:cubicBezTo>
                <a:cubicBezTo>
                  <a:pt x="14" y="43"/>
                  <a:pt x="14" y="40"/>
                  <a:pt x="12" y="39"/>
                </a:cubicBezTo>
                <a:cubicBezTo>
                  <a:pt x="8" y="37"/>
                  <a:pt x="0" y="35"/>
                  <a:pt x="0" y="35"/>
                </a:cubicBezTo>
                <a:cubicBezTo>
                  <a:pt x="2" y="26"/>
                  <a:pt x="3" y="25"/>
                  <a:pt x="0" y="31"/>
                </a:cubicBez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ltGray">
          <a:xfrm>
            <a:off x="3186113" y="1168400"/>
            <a:ext cx="561975" cy="361950"/>
          </a:xfrm>
          <a:custGeom>
            <a:avLst/>
            <a:gdLst/>
            <a:ahLst/>
            <a:cxnLst>
              <a:cxn ang="0">
                <a:pos x="10" y="4"/>
              </a:cxn>
              <a:cxn ang="0">
                <a:pos x="36" y="18"/>
              </a:cxn>
              <a:cxn ang="0">
                <a:pos x="46" y="30"/>
              </a:cxn>
              <a:cxn ang="0">
                <a:pos x="76" y="52"/>
              </a:cxn>
              <a:cxn ang="0">
                <a:pos x="92" y="66"/>
              </a:cxn>
              <a:cxn ang="0">
                <a:pos x="122" y="98"/>
              </a:cxn>
              <a:cxn ang="0">
                <a:pos x="136" y="128"/>
              </a:cxn>
              <a:cxn ang="0">
                <a:pos x="148" y="132"/>
              </a:cxn>
              <a:cxn ang="0">
                <a:pos x="154" y="150"/>
              </a:cxn>
              <a:cxn ang="0">
                <a:pos x="176" y="152"/>
              </a:cxn>
              <a:cxn ang="0">
                <a:pos x="170" y="196"/>
              </a:cxn>
              <a:cxn ang="0">
                <a:pos x="180" y="224"/>
              </a:cxn>
              <a:cxn ang="0">
                <a:pos x="198" y="232"/>
              </a:cxn>
              <a:cxn ang="0">
                <a:pos x="216" y="234"/>
              </a:cxn>
              <a:cxn ang="0">
                <a:pos x="236" y="242"/>
              </a:cxn>
              <a:cxn ang="0">
                <a:pos x="254" y="236"/>
              </a:cxn>
              <a:cxn ang="0">
                <a:pos x="272" y="248"/>
              </a:cxn>
              <a:cxn ang="0">
                <a:pos x="296" y="256"/>
              </a:cxn>
              <a:cxn ang="0">
                <a:pos x="314" y="264"/>
              </a:cxn>
              <a:cxn ang="0">
                <a:pos x="352" y="266"/>
              </a:cxn>
              <a:cxn ang="0">
                <a:pos x="342" y="274"/>
              </a:cxn>
              <a:cxn ang="0">
                <a:pos x="322" y="272"/>
              </a:cxn>
              <a:cxn ang="0">
                <a:pos x="300" y="270"/>
              </a:cxn>
              <a:cxn ang="0">
                <a:pos x="288" y="266"/>
              </a:cxn>
              <a:cxn ang="0">
                <a:pos x="252" y="264"/>
              </a:cxn>
              <a:cxn ang="0">
                <a:pos x="234" y="260"/>
              </a:cxn>
              <a:cxn ang="0">
                <a:pos x="172" y="242"/>
              </a:cxn>
              <a:cxn ang="0">
                <a:pos x="160" y="216"/>
              </a:cxn>
              <a:cxn ang="0">
                <a:pos x="126" y="200"/>
              </a:cxn>
              <a:cxn ang="0">
                <a:pos x="108" y="186"/>
              </a:cxn>
              <a:cxn ang="0">
                <a:pos x="94" y="158"/>
              </a:cxn>
              <a:cxn ang="0">
                <a:pos x="68" y="108"/>
              </a:cxn>
              <a:cxn ang="0">
                <a:pos x="64" y="102"/>
              </a:cxn>
              <a:cxn ang="0">
                <a:pos x="58" y="100"/>
              </a:cxn>
              <a:cxn ang="0">
                <a:pos x="54" y="88"/>
              </a:cxn>
              <a:cxn ang="0">
                <a:pos x="38" y="58"/>
              </a:cxn>
              <a:cxn ang="0">
                <a:pos x="20" y="40"/>
              </a:cxn>
              <a:cxn ang="0">
                <a:pos x="4" y="22"/>
              </a:cxn>
              <a:cxn ang="0">
                <a:pos x="10" y="2"/>
              </a:cxn>
              <a:cxn ang="0">
                <a:pos x="10" y="4"/>
              </a:cxn>
            </a:cxnLst>
            <a:rect l="0" t="0" r="r" b="b"/>
            <a:pathLst>
              <a:path w="355" h="277">
                <a:moveTo>
                  <a:pt x="10" y="4"/>
                </a:moveTo>
                <a:cubicBezTo>
                  <a:pt x="22" y="0"/>
                  <a:pt x="24" y="14"/>
                  <a:pt x="36" y="18"/>
                </a:cubicBezTo>
                <a:cubicBezTo>
                  <a:pt x="37" y="19"/>
                  <a:pt x="45" y="29"/>
                  <a:pt x="46" y="30"/>
                </a:cubicBezTo>
                <a:cubicBezTo>
                  <a:pt x="56" y="40"/>
                  <a:pt x="67" y="38"/>
                  <a:pt x="76" y="52"/>
                </a:cubicBezTo>
                <a:cubicBezTo>
                  <a:pt x="80" y="58"/>
                  <a:pt x="92" y="66"/>
                  <a:pt x="92" y="66"/>
                </a:cubicBezTo>
                <a:cubicBezTo>
                  <a:pt x="96" y="79"/>
                  <a:pt x="112" y="88"/>
                  <a:pt x="122" y="98"/>
                </a:cubicBezTo>
                <a:cubicBezTo>
                  <a:pt x="124" y="105"/>
                  <a:pt x="130" y="124"/>
                  <a:pt x="136" y="128"/>
                </a:cubicBezTo>
                <a:cubicBezTo>
                  <a:pt x="140" y="130"/>
                  <a:pt x="148" y="132"/>
                  <a:pt x="148" y="132"/>
                </a:cubicBezTo>
                <a:cubicBezTo>
                  <a:pt x="150" y="138"/>
                  <a:pt x="154" y="150"/>
                  <a:pt x="154" y="150"/>
                </a:cubicBezTo>
                <a:cubicBezTo>
                  <a:pt x="161" y="139"/>
                  <a:pt x="168" y="144"/>
                  <a:pt x="176" y="152"/>
                </a:cubicBezTo>
                <a:cubicBezTo>
                  <a:pt x="174" y="167"/>
                  <a:pt x="173" y="181"/>
                  <a:pt x="170" y="196"/>
                </a:cubicBezTo>
                <a:cubicBezTo>
                  <a:pt x="171" y="202"/>
                  <a:pt x="174" y="220"/>
                  <a:pt x="180" y="224"/>
                </a:cubicBezTo>
                <a:cubicBezTo>
                  <a:pt x="185" y="228"/>
                  <a:pt x="193" y="228"/>
                  <a:pt x="198" y="232"/>
                </a:cubicBezTo>
                <a:cubicBezTo>
                  <a:pt x="204" y="230"/>
                  <a:pt x="216" y="234"/>
                  <a:pt x="216" y="234"/>
                </a:cubicBezTo>
                <a:cubicBezTo>
                  <a:pt x="223" y="241"/>
                  <a:pt x="225" y="245"/>
                  <a:pt x="236" y="242"/>
                </a:cubicBezTo>
                <a:cubicBezTo>
                  <a:pt x="242" y="240"/>
                  <a:pt x="254" y="236"/>
                  <a:pt x="254" y="236"/>
                </a:cubicBezTo>
                <a:cubicBezTo>
                  <a:pt x="260" y="240"/>
                  <a:pt x="265" y="246"/>
                  <a:pt x="272" y="248"/>
                </a:cubicBezTo>
                <a:cubicBezTo>
                  <a:pt x="277" y="250"/>
                  <a:pt x="291" y="252"/>
                  <a:pt x="296" y="256"/>
                </a:cubicBezTo>
                <a:cubicBezTo>
                  <a:pt x="301" y="260"/>
                  <a:pt x="314" y="264"/>
                  <a:pt x="314" y="264"/>
                </a:cubicBezTo>
                <a:cubicBezTo>
                  <a:pt x="330" y="263"/>
                  <a:pt x="338" y="261"/>
                  <a:pt x="352" y="266"/>
                </a:cubicBezTo>
                <a:cubicBezTo>
                  <a:pt x="355" y="275"/>
                  <a:pt x="350" y="277"/>
                  <a:pt x="342" y="274"/>
                </a:cubicBezTo>
                <a:cubicBezTo>
                  <a:pt x="336" y="276"/>
                  <a:pt x="322" y="272"/>
                  <a:pt x="322" y="272"/>
                </a:cubicBezTo>
                <a:cubicBezTo>
                  <a:pt x="314" y="275"/>
                  <a:pt x="308" y="272"/>
                  <a:pt x="300" y="270"/>
                </a:cubicBezTo>
                <a:cubicBezTo>
                  <a:pt x="296" y="269"/>
                  <a:pt x="288" y="266"/>
                  <a:pt x="288" y="266"/>
                </a:cubicBezTo>
                <a:cubicBezTo>
                  <a:pt x="276" y="270"/>
                  <a:pt x="264" y="266"/>
                  <a:pt x="252" y="264"/>
                </a:cubicBezTo>
                <a:cubicBezTo>
                  <a:pt x="245" y="259"/>
                  <a:pt x="242" y="257"/>
                  <a:pt x="234" y="260"/>
                </a:cubicBezTo>
                <a:cubicBezTo>
                  <a:pt x="211" y="252"/>
                  <a:pt x="192" y="256"/>
                  <a:pt x="172" y="242"/>
                </a:cubicBezTo>
                <a:cubicBezTo>
                  <a:pt x="165" y="231"/>
                  <a:pt x="176" y="221"/>
                  <a:pt x="160" y="216"/>
                </a:cubicBezTo>
                <a:cubicBezTo>
                  <a:pt x="154" y="233"/>
                  <a:pt x="136" y="203"/>
                  <a:pt x="126" y="200"/>
                </a:cubicBezTo>
                <a:cubicBezTo>
                  <a:pt x="120" y="196"/>
                  <a:pt x="114" y="190"/>
                  <a:pt x="108" y="186"/>
                </a:cubicBezTo>
                <a:cubicBezTo>
                  <a:pt x="104" y="175"/>
                  <a:pt x="104" y="165"/>
                  <a:pt x="94" y="158"/>
                </a:cubicBezTo>
                <a:cubicBezTo>
                  <a:pt x="83" y="142"/>
                  <a:pt x="85" y="119"/>
                  <a:pt x="68" y="108"/>
                </a:cubicBezTo>
                <a:cubicBezTo>
                  <a:pt x="67" y="106"/>
                  <a:pt x="66" y="104"/>
                  <a:pt x="64" y="102"/>
                </a:cubicBezTo>
                <a:cubicBezTo>
                  <a:pt x="62" y="101"/>
                  <a:pt x="59" y="102"/>
                  <a:pt x="58" y="100"/>
                </a:cubicBezTo>
                <a:cubicBezTo>
                  <a:pt x="56" y="97"/>
                  <a:pt x="54" y="88"/>
                  <a:pt x="54" y="88"/>
                </a:cubicBezTo>
                <a:cubicBezTo>
                  <a:pt x="59" y="73"/>
                  <a:pt x="52" y="61"/>
                  <a:pt x="38" y="58"/>
                </a:cubicBezTo>
                <a:cubicBezTo>
                  <a:pt x="32" y="49"/>
                  <a:pt x="31" y="44"/>
                  <a:pt x="20" y="40"/>
                </a:cubicBezTo>
                <a:cubicBezTo>
                  <a:pt x="16" y="27"/>
                  <a:pt x="16" y="26"/>
                  <a:pt x="4" y="22"/>
                </a:cubicBezTo>
                <a:cubicBezTo>
                  <a:pt x="1" y="13"/>
                  <a:pt x="0" y="5"/>
                  <a:pt x="10" y="2"/>
                </a:cubicBezTo>
                <a:cubicBezTo>
                  <a:pt x="18" y="5"/>
                  <a:pt x="18" y="4"/>
                  <a:pt x="10" y="4"/>
                </a:cubicBez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ltGray">
          <a:xfrm>
            <a:off x="3527425" y="1144588"/>
            <a:ext cx="249238" cy="265112"/>
          </a:xfrm>
          <a:custGeom>
            <a:avLst/>
            <a:gdLst/>
            <a:ahLst/>
            <a:cxnLst>
              <a:cxn ang="0">
                <a:pos x="54" y="66"/>
              </a:cxn>
              <a:cxn ang="0">
                <a:pos x="66" y="58"/>
              </a:cxn>
              <a:cxn ang="0">
                <a:pos x="68" y="52"/>
              </a:cxn>
              <a:cxn ang="0">
                <a:pos x="80" y="44"/>
              </a:cxn>
              <a:cxn ang="0">
                <a:pos x="106" y="22"/>
              </a:cxn>
              <a:cxn ang="0">
                <a:pos x="112" y="4"/>
              </a:cxn>
              <a:cxn ang="0">
                <a:pos x="124" y="0"/>
              </a:cxn>
              <a:cxn ang="0">
                <a:pos x="150" y="28"/>
              </a:cxn>
              <a:cxn ang="0">
                <a:pos x="146" y="44"/>
              </a:cxn>
              <a:cxn ang="0">
                <a:pos x="126" y="64"/>
              </a:cxn>
              <a:cxn ang="0">
                <a:pos x="132" y="94"/>
              </a:cxn>
              <a:cxn ang="0">
                <a:pos x="142" y="110"/>
              </a:cxn>
              <a:cxn ang="0">
                <a:pos x="146" y="128"/>
              </a:cxn>
              <a:cxn ang="0">
                <a:pos x="128" y="128"/>
              </a:cxn>
              <a:cxn ang="0">
                <a:pos x="116" y="146"/>
              </a:cxn>
              <a:cxn ang="0">
                <a:pos x="104" y="156"/>
              </a:cxn>
              <a:cxn ang="0">
                <a:pos x="100" y="198"/>
              </a:cxn>
              <a:cxn ang="0">
                <a:pos x="88" y="202"/>
              </a:cxn>
              <a:cxn ang="0">
                <a:pos x="82" y="206"/>
              </a:cxn>
              <a:cxn ang="0">
                <a:pos x="76" y="202"/>
              </a:cxn>
              <a:cxn ang="0">
                <a:pos x="72" y="190"/>
              </a:cxn>
              <a:cxn ang="0">
                <a:pos x="60" y="186"/>
              </a:cxn>
              <a:cxn ang="0">
                <a:pos x="42" y="194"/>
              </a:cxn>
              <a:cxn ang="0">
                <a:pos x="28" y="186"/>
              </a:cxn>
              <a:cxn ang="0">
                <a:pos x="10" y="148"/>
              </a:cxn>
              <a:cxn ang="0">
                <a:pos x="4" y="130"/>
              </a:cxn>
              <a:cxn ang="0">
                <a:pos x="0" y="118"/>
              </a:cxn>
              <a:cxn ang="0">
                <a:pos x="20" y="96"/>
              </a:cxn>
              <a:cxn ang="0">
                <a:pos x="32" y="104"/>
              </a:cxn>
              <a:cxn ang="0">
                <a:pos x="34" y="80"/>
              </a:cxn>
              <a:cxn ang="0">
                <a:pos x="52" y="70"/>
              </a:cxn>
              <a:cxn ang="0">
                <a:pos x="54" y="66"/>
              </a:cxn>
            </a:cxnLst>
            <a:rect l="0" t="0" r="r" b="b"/>
            <a:pathLst>
              <a:path w="156" h="206">
                <a:moveTo>
                  <a:pt x="54" y="66"/>
                </a:moveTo>
                <a:cubicBezTo>
                  <a:pt x="58" y="63"/>
                  <a:pt x="64" y="63"/>
                  <a:pt x="66" y="58"/>
                </a:cubicBezTo>
                <a:cubicBezTo>
                  <a:pt x="67" y="56"/>
                  <a:pt x="67" y="53"/>
                  <a:pt x="68" y="52"/>
                </a:cubicBezTo>
                <a:cubicBezTo>
                  <a:pt x="71" y="49"/>
                  <a:pt x="80" y="44"/>
                  <a:pt x="80" y="44"/>
                </a:cubicBezTo>
                <a:cubicBezTo>
                  <a:pt x="113" y="55"/>
                  <a:pt x="85" y="29"/>
                  <a:pt x="106" y="22"/>
                </a:cubicBezTo>
                <a:cubicBezTo>
                  <a:pt x="110" y="17"/>
                  <a:pt x="108" y="9"/>
                  <a:pt x="112" y="4"/>
                </a:cubicBezTo>
                <a:cubicBezTo>
                  <a:pt x="115" y="1"/>
                  <a:pt x="124" y="0"/>
                  <a:pt x="124" y="0"/>
                </a:cubicBezTo>
                <a:cubicBezTo>
                  <a:pt x="138" y="14"/>
                  <a:pt x="126" y="23"/>
                  <a:pt x="150" y="28"/>
                </a:cubicBezTo>
                <a:cubicBezTo>
                  <a:pt x="156" y="36"/>
                  <a:pt x="154" y="39"/>
                  <a:pt x="146" y="44"/>
                </a:cubicBezTo>
                <a:cubicBezTo>
                  <a:pt x="141" y="52"/>
                  <a:pt x="135" y="61"/>
                  <a:pt x="126" y="64"/>
                </a:cubicBezTo>
                <a:cubicBezTo>
                  <a:pt x="118" y="75"/>
                  <a:pt x="128" y="83"/>
                  <a:pt x="132" y="94"/>
                </a:cubicBezTo>
                <a:cubicBezTo>
                  <a:pt x="129" y="103"/>
                  <a:pt x="135" y="105"/>
                  <a:pt x="142" y="110"/>
                </a:cubicBezTo>
                <a:cubicBezTo>
                  <a:pt x="145" y="119"/>
                  <a:pt x="141" y="120"/>
                  <a:pt x="146" y="128"/>
                </a:cubicBezTo>
                <a:cubicBezTo>
                  <a:pt x="142" y="139"/>
                  <a:pt x="135" y="133"/>
                  <a:pt x="128" y="128"/>
                </a:cubicBezTo>
                <a:cubicBezTo>
                  <a:pt x="116" y="132"/>
                  <a:pt x="122" y="136"/>
                  <a:pt x="116" y="146"/>
                </a:cubicBezTo>
                <a:cubicBezTo>
                  <a:pt x="113" y="151"/>
                  <a:pt x="108" y="152"/>
                  <a:pt x="104" y="156"/>
                </a:cubicBezTo>
                <a:cubicBezTo>
                  <a:pt x="107" y="167"/>
                  <a:pt x="112" y="191"/>
                  <a:pt x="100" y="198"/>
                </a:cubicBezTo>
                <a:cubicBezTo>
                  <a:pt x="96" y="200"/>
                  <a:pt x="92" y="200"/>
                  <a:pt x="88" y="202"/>
                </a:cubicBezTo>
                <a:cubicBezTo>
                  <a:pt x="86" y="203"/>
                  <a:pt x="84" y="205"/>
                  <a:pt x="82" y="206"/>
                </a:cubicBezTo>
                <a:cubicBezTo>
                  <a:pt x="80" y="205"/>
                  <a:pt x="77" y="204"/>
                  <a:pt x="76" y="202"/>
                </a:cubicBezTo>
                <a:cubicBezTo>
                  <a:pt x="74" y="198"/>
                  <a:pt x="76" y="191"/>
                  <a:pt x="72" y="190"/>
                </a:cubicBezTo>
                <a:cubicBezTo>
                  <a:pt x="68" y="189"/>
                  <a:pt x="60" y="186"/>
                  <a:pt x="60" y="186"/>
                </a:cubicBezTo>
                <a:cubicBezTo>
                  <a:pt x="53" y="188"/>
                  <a:pt x="49" y="192"/>
                  <a:pt x="42" y="194"/>
                </a:cubicBezTo>
                <a:cubicBezTo>
                  <a:pt x="34" y="189"/>
                  <a:pt x="37" y="183"/>
                  <a:pt x="28" y="186"/>
                </a:cubicBezTo>
                <a:cubicBezTo>
                  <a:pt x="12" y="181"/>
                  <a:pt x="19" y="161"/>
                  <a:pt x="10" y="148"/>
                </a:cubicBezTo>
                <a:cubicBezTo>
                  <a:pt x="5" y="121"/>
                  <a:pt x="11" y="147"/>
                  <a:pt x="4" y="130"/>
                </a:cubicBezTo>
                <a:cubicBezTo>
                  <a:pt x="2" y="126"/>
                  <a:pt x="0" y="118"/>
                  <a:pt x="0" y="118"/>
                </a:cubicBezTo>
                <a:cubicBezTo>
                  <a:pt x="2" y="95"/>
                  <a:pt x="0" y="83"/>
                  <a:pt x="20" y="96"/>
                </a:cubicBezTo>
                <a:cubicBezTo>
                  <a:pt x="23" y="105"/>
                  <a:pt x="23" y="110"/>
                  <a:pt x="32" y="104"/>
                </a:cubicBezTo>
                <a:cubicBezTo>
                  <a:pt x="35" y="95"/>
                  <a:pt x="29" y="88"/>
                  <a:pt x="34" y="80"/>
                </a:cubicBezTo>
                <a:cubicBezTo>
                  <a:pt x="36" y="76"/>
                  <a:pt x="48" y="73"/>
                  <a:pt x="52" y="70"/>
                </a:cubicBezTo>
                <a:cubicBezTo>
                  <a:pt x="57" y="63"/>
                  <a:pt x="58" y="62"/>
                  <a:pt x="54" y="66"/>
                </a:cubicBez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ltGray">
          <a:xfrm>
            <a:off x="3770313" y="1265238"/>
            <a:ext cx="174625" cy="50800"/>
          </a:xfrm>
          <a:custGeom>
            <a:avLst/>
            <a:gdLst/>
            <a:ahLst/>
            <a:cxnLst>
              <a:cxn ang="0">
                <a:pos x="4" y="32"/>
              </a:cxn>
              <a:cxn ang="0">
                <a:pos x="18" y="10"/>
              </a:cxn>
              <a:cxn ang="0">
                <a:pos x="46" y="20"/>
              </a:cxn>
              <a:cxn ang="0">
                <a:pos x="72" y="14"/>
              </a:cxn>
              <a:cxn ang="0">
                <a:pos x="90" y="0"/>
              </a:cxn>
              <a:cxn ang="0">
                <a:pos x="76" y="26"/>
              </a:cxn>
              <a:cxn ang="0">
                <a:pos x="60" y="38"/>
              </a:cxn>
              <a:cxn ang="0">
                <a:pos x="42" y="32"/>
              </a:cxn>
              <a:cxn ang="0">
                <a:pos x="14" y="30"/>
              </a:cxn>
              <a:cxn ang="0">
                <a:pos x="4" y="32"/>
              </a:cxn>
            </a:cxnLst>
            <a:rect l="0" t="0" r="r" b="b"/>
            <a:pathLst>
              <a:path w="109" h="38">
                <a:moveTo>
                  <a:pt x="4" y="32"/>
                </a:moveTo>
                <a:cubicBezTo>
                  <a:pt x="7" y="22"/>
                  <a:pt x="7" y="14"/>
                  <a:pt x="18" y="10"/>
                </a:cubicBezTo>
                <a:cubicBezTo>
                  <a:pt x="28" y="12"/>
                  <a:pt x="37" y="14"/>
                  <a:pt x="46" y="20"/>
                </a:cubicBezTo>
                <a:cubicBezTo>
                  <a:pt x="62" y="15"/>
                  <a:pt x="54" y="17"/>
                  <a:pt x="72" y="14"/>
                </a:cubicBezTo>
                <a:cubicBezTo>
                  <a:pt x="77" y="9"/>
                  <a:pt x="90" y="0"/>
                  <a:pt x="90" y="0"/>
                </a:cubicBezTo>
                <a:cubicBezTo>
                  <a:pt x="109" y="6"/>
                  <a:pt x="85" y="23"/>
                  <a:pt x="76" y="26"/>
                </a:cubicBezTo>
                <a:cubicBezTo>
                  <a:pt x="71" y="33"/>
                  <a:pt x="68" y="35"/>
                  <a:pt x="60" y="38"/>
                </a:cubicBezTo>
                <a:cubicBezTo>
                  <a:pt x="54" y="36"/>
                  <a:pt x="42" y="32"/>
                  <a:pt x="42" y="32"/>
                </a:cubicBezTo>
                <a:cubicBezTo>
                  <a:pt x="33" y="23"/>
                  <a:pt x="26" y="26"/>
                  <a:pt x="14" y="30"/>
                </a:cubicBezTo>
                <a:cubicBezTo>
                  <a:pt x="1" y="28"/>
                  <a:pt x="0" y="24"/>
                  <a:pt x="4" y="32"/>
                </a:cubicBez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ltGray">
          <a:xfrm>
            <a:off x="3762375" y="1327150"/>
            <a:ext cx="119063" cy="133350"/>
          </a:xfrm>
          <a:custGeom>
            <a:avLst/>
            <a:gdLst/>
            <a:ahLst/>
            <a:cxnLst>
              <a:cxn ang="0">
                <a:pos x="8" y="18"/>
              </a:cxn>
              <a:cxn ang="0">
                <a:pos x="18" y="0"/>
              </a:cxn>
              <a:cxn ang="0">
                <a:pos x="34" y="18"/>
              </a:cxn>
              <a:cxn ang="0">
                <a:pos x="62" y="4"/>
              </a:cxn>
              <a:cxn ang="0">
                <a:pos x="46" y="34"/>
              </a:cxn>
              <a:cxn ang="0">
                <a:pos x="54" y="48"/>
              </a:cxn>
              <a:cxn ang="0">
                <a:pos x="58" y="60"/>
              </a:cxn>
              <a:cxn ang="0">
                <a:pos x="46" y="74"/>
              </a:cxn>
              <a:cxn ang="0">
                <a:pos x="34" y="60"/>
              </a:cxn>
              <a:cxn ang="0">
                <a:pos x="22" y="48"/>
              </a:cxn>
              <a:cxn ang="0">
                <a:pos x="28" y="68"/>
              </a:cxn>
              <a:cxn ang="0">
                <a:pos x="30" y="74"/>
              </a:cxn>
              <a:cxn ang="0">
                <a:pos x="20" y="104"/>
              </a:cxn>
              <a:cxn ang="0">
                <a:pos x="12" y="102"/>
              </a:cxn>
              <a:cxn ang="0">
                <a:pos x="8" y="90"/>
              </a:cxn>
              <a:cxn ang="0">
                <a:pos x="0" y="54"/>
              </a:cxn>
              <a:cxn ang="0">
                <a:pos x="2" y="30"/>
              </a:cxn>
              <a:cxn ang="0">
                <a:pos x="8" y="18"/>
              </a:cxn>
            </a:cxnLst>
            <a:rect l="0" t="0" r="r" b="b"/>
            <a:pathLst>
              <a:path w="76" h="104">
                <a:moveTo>
                  <a:pt x="8" y="18"/>
                </a:moveTo>
                <a:cubicBezTo>
                  <a:pt x="10" y="8"/>
                  <a:pt x="9" y="3"/>
                  <a:pt x="18" y="0"/>
                </a:cubicBezTo>
                <a:cubicBezTo>
                  <a:pt x="28" y="3"/>
                  <a:pt x="25" y="12"/>
                  <a:pt x="34" y="18"/>
                </a:cubicBezTo>
                <a:cubicBezTo>
                  <a:pt x="46" y="16"/>
                  <a:pt x="51" y="8"/>
                  <a:pt x="62" y="4"/>
                </a:cubicBezTo>
                <a:cubicBezTo>
                  <a:pt x="76" y="9"/>
                  <a:pt x="56" y="31"/>
                  <a:pt x="46" y="34"/>
                </a:cubicBezTo>
                <a:cubicBezTo>
                  <a:pt x="51" y="56"/>
                  <a:pt x="43" y="29"/>
                  <a:pt x="54" y="48"/>
                </a:cubicBezTo>
                <a:cubicBezTo>
                  <a:pt x="56" y="52"/>
                  <a:pt x="58" y="60"/>
                  <a:pt x="58" y="60"/>
                </a:cubicBezTo>
                <a:cubicBezTo>
                  <a:pt x="55" y="68"/>
                  <a:pt x="54" y="71"/>
                  <a:pt x="46" y="74"/>
                </a:cubicBezTo>
                <a:cubicBezTo>
                  <a:pt x="38" y="71"/>
                  <a:pt x="37" y="68"/>
                  <a:pt x="34" y="60"/>
                </a:cubicBezTo>
                <a:cubicBezTo>
                  <a:pt x="33" y="50"/>
                  <a:pt x="32" y="33"/>
                  <a:pt x="22" y="48"/>
                </a:cubicBezTo>
                <a:cubicBezTo>
                  <a:pt x="25" y="60"/>
                  <a:pt x="23" y="53"/>
                  <a:pt x="28" y="68"/>
                </a:cubicBezTo>
                <a:cubicBezTo>
                  <a:pt x="29" y="70"/>
                  <a:pt x="30" y="74"/>
                  <a:pt x="30" y="74"/>
                </a:cubicBezTo>
                <a:cubicBezTo>
                  <a:pt x="24" y="84"/>
                  <a:pt x="22" y="93"/>
                  <a:pt x="20" y="104"/>
                </a:cubicBezTo>
                <a:cubicBezTo>
                  <a:pt x="17" y="103"/>
                  <a:pt x="14" y="104"/>
                  <a:pt x="12" y="102"/>
                </a:cubicBezTo>
                <a:cubicBezTo>
                  <a:pt x="9" y="99"/>
                  <a:pt x="8" y="90"/>
                  <a:pt x="8" y="90"/>
                </a:cubicBezTo>
                <a:cubicBezTo>
                  <a:pt x="13" y="75"/>
                  <a:pt x="14" y="64"/>
                  <a:pt x="0" y="54"/>
                </a:cubicBezTo>
                <a:cubicBezTo>
                  <a:pt x="1" y="46"/>
                  <a:pt x="1" y="38"/>
                  <a:pt x="2" y="30"/>
                </a:cubicBezTo>
                <a:cubicBezTo>
                  <a:pt x="2" y="27"/>
                  <a:pt x="13" y="2"/>
                  <a:pt x="8" y="18"/>
                </a:cubicBez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ltGray">
          <a:xfrm>
            <a:off x="3963988" y="1254125"/>
            <a:ext cx="58737" cy="77788"/>
          </a:xfrm>
          <a:custGeom>
            <a:avLst/>
            <a:gdLst/>
            <a:ahLst/>
            <a:cxnLst>
              <a:cxn ang="0">
                <a:pos x="3" y="28"/>
              </a:cxn>
              <a:cxn ang="0">
                <a:pos x="13" y="0"/>
              </a:cxn>
              <a:cxn ang="0">
                <a:pos x="15" y="28"/>
              </a:cxn>
              <a:cxn ang="0">
                <a:pos x="37" y="38"/>
              </a:cxn>
              <a:cxn ang="0">
                <a:pos x="19" y="44"/>
              </a:cxn>
              <a:cxn ang="0">
                <a:pos x="5" y="58"/>
              </a:cxn>
              <a:cxn ang="0">
                <a:pos x="1" y="34"/>
              </a:cxn>
              <a:cxn ang="0">
                <a:pos x="3" y="28"/>
              </a:cxn>
            </a:cxnLst>
            <a:rect l="0" t="0" r="r" b="b"/>
            <a:pathLst>
              <a:path w="37" h="61">
                <a:moveTo>
                  <a:pt x="3" y="28"/>
                </a:moveTo>
                <a:cubicBezTo>
                  <a:pt x="5" y="14"/>
                  <a:pt x="2" y="7"/>
                  <a:pt x="13" y="0"/>
                </a:cubicBezTo>
                <a:cubicBezTo>
                  <a:pt x="26" y="9"/>
                  <a:pt x="23" y="17"/>
                  <a:pt x="15" y="28"/>
                </a:cubicBezTo>
                <a:cubicBezTo>
                  <a:pt x="25" y="31"/>
                  <a:pt x="33" y="27"/>
                  <a:pt x="37" y="38"/>
                </a:cubicBezTo>
                <a:cubicBezTo>
                  <a:pt x="30" y="45"/>
                  <a:pt x="28" y="47"/>
                  <a:pt x="19" y="44"/>
                </a:cubicBezTo>
                <a:cubicBezTo>
                  <a:pt x="13" y="54"/>
                  <a:pt x="18" y="61"/>
                  <a:pt x="5" y="58"/>
                </a:cubicBezTo>
                <a:cubicBezTo>
                  <a:pt x="0" y="50"/>
                  <a:pt x="3" y="44"/>
                  <a:pt x="1" y="34"/>
                </a:cubicBezTo>
                <a:cubicBezTo>
                  <a:pt x="2" y="32"/>
                  <a:pt x="3" y="28"/>
                  <a:pt x="3" y="28"/>
                </a:cubicBez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ltGray">
          <a:xfrm>
            <a:off x="3978275" y="1374775"/>
            <a:ext cx="74613" cy="38100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29" y="0"/>
              </a:cxn>
              <a:cxn ang="0">
                <a:pos x="49" y="16"/>
              </a:cxn>
              <a:cxn ang="0">
                <a:pos x="35" y="14"/>
              </a:cxn>
              <a:cxn ang="0">
                <a:pos x="3" y="16"/>
              </a:cxn>
              <a:cxn ang="0">
                <a:pos x="7" y="0"/>
              </a:cxn>
            </a:cxnLst>
            <a:rect l="0" t="0" r="r" b="b"/>
            <a:pathLst>
              <a:path w="49" h="29">
                <a:moveTo>
                  <a:pt x="7" y="0"/>
                </a:moveTo>
                <a:cubicBezTo>
                  <a:pt x="15" y="6"/>
                  <a:pt x="19" y="2"/>
                  <a:pt x="29" y="0"/>
                </a:cubicBezTo>
                <a:cubicBezTo>
                  <a:pt x="45" y="5"/>
                  <a:pt x="40" y="3"/>
                  <a:pt x="49" y="16"/>
                </a:cubicBezTo>
                <a:cubicBezTo>
                  <a:pt x="46" y="29"/>
                  <a:pt x="42" y="21"/>
                  <a:pt x="35" y="14"/>
                </a:cubicBezTo>
                <a:cubicBezTo>
                  <a:pt x="26" y="15"/>
                  <a:pt x="12" y="19"/>
                  <a:pt x="3" y="16"/>
                </a:cubicBezTo>
                <a:cubicBezTo>
                  <a:pt x="0" y="6"/>
                  <a:pt x="7" y="10"/>
                  <a:pt x="7" y="0"/>
                </a:cubicBez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ltGray">
          <a:xfrm>
            <a:off x="4056063" y="1316038"/>
            <a:ext cx="96837" cy="66675"/>
          </a:xfrm>
          <a:custGeom>
            <a:avLst/>
            <a:gdLst/>
            <a:ahLst/>
            <a:cxnLst>
              <a:cxn ang="0">
                <a:pos x="21" y="38"/>
              </a:cxn>
              <a:cxn ang="0">
                <a:pos x="15" y="26"/>
              </a:cxn>
              <a:cxn ang="0">
                <a:pos x="3" y="22"/>
              </a:cxn>
              <a:cxn ang="0">
                <a:pos x="13" y="8"/>
              </a:cxn>
              <a:cxn ang="0">
                <a:pos x="25" y="0"/>
              </a:cxn>
              <a:cxn ang="0">
                <a:pos x="49" y="10"/>
              </a:cxn>
              <a:cxn ang="0">
                <a:pos x="53" y="20"/>
              </a:cxn>
              <a:cxn ang="0">
                <a:pos x="61" y="32"/>
              </a:cxn>
              <a:cxn ang="0">
                <a:pos x="41" y="38"/>
              </a:cxn>
              <a:cxn ang="0">
                <a:pos x="23" y="44"/>
              </a:cxn>
              <a:cxn ang="0">
                <a:pos x="21" y="38"/>
              </a:cxn>
            </a:cxnLst>
            <a:rect l="0" t="0" r="r" b="b"/>
            <a:pathLst>
              <a:path w="61" h="48">
                <a:moveTo>
                  <a:pt x="21" y="38"/>
                </a:moveTo>
                <a:cubicBezTo>
                  <a:pt x="19" y="34"/>
                  <a:pt x="19" y="29"/>
                  <a:pt x="15" y="26"/>
                </a:cubicBezTo>
                <a:cubicBezTo>
                  <a:pt x="12" y="24"/>
                  <a:pt x="3" y="22"/>
                  <a:pt x="3" y="22"/>
                </a:cubicBezTo>
                <a:cubicBezTo>
                  <a:pt x="0" y="12"/>
                  <a:pt x="5" y="12"/>
                  <a:pt x="13" y="8"/>
                </a:cubicBezTo>
                <a:cubicBezTo>
                  <a:pt x="17" y="6"/>
                  <a:pt x="25" y="0"/>
                  <a:pt x="25" y="0"/>
                </a:cubicBezTo>
                <a:cubicBezTo>
                  <a:pt x="37" y="2"/>
                  <a:pt x="41" y="2"/>
                  <a:pt x="49" y="10"/>
                </a:cubicBezTo>
                <a:cubicBezTo>
                  <a:pt x="45" y="21"/>
                  <a:pt x="46" y="12"/>
                  <a:pt x="53" y="20"/>
                </a:cubicBezTo>
                <a:cubicBezTo>
                  <a:pt x="56" y="24"/>
                  <a:pt x="61" y="32"/>
                  <a:pt x="61" y="32"/>
                </a:cubicBezTo>
                <a:cubicBezTo>
                  <a:pt x="56" y="47"/>
                  <a:pt x="53" y="42"/>
                  <a:pt x="41" y="38"/>
                </a:cubicBezTo>
                <a:cubicBezTo>
                  <a:pt x="27" y="47"/>
                  <a:pt x="34" y="48"/>
                  <a:pt x="23" y="44"/>
                </a:cubicBezTo>
                <a:cubicBezTo>
                  <a:pt x="22" y="42"/>
                  <a:pt x="21" y="38"/>
                  <a:pt x="21" y="38"/>
                </a:cubicBez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ltGray">
          <a:xfrm>
            <a:off x="4083050" y="1347788"/>
            <a:ext cx="454025" cy="236537"/>
          </a:xfrm>
          <a:custGeom>
            <a:avLst/>
            <a:gdLst/>
            <a:ahLst/>
            <a:cxnLst>
              <a:cxn ang="0">
                <a:pos x="46" y="28"/>
              </a:cxn>
              <a:cxn ang="0">
                <a:pos x="36" y="14"/>
              </a:cxn>
              <a:cxn ang="0">
                <a:pos x="26" y="30"/>
              </a:cxn>
              <a:cxn ang="0">
                <a:pos x="0" y="24"/>
              </a:cxn>
              <a:cxn ang="0">
                <a:pos x="10" y="42"/>
              </a:cxn>
              <a:cxn ang="0">
                <a:pos x="16" y="62"/>
              </a:cxn>
              <a:cxn ang="0">
                <a:pos x="24" y="48"/>
              </a:cxn>
              <a:cxn ang="0">
                <a:pos x="30" y="44"/>
              </a:cxn>
              <a:cxn ang="0">
                <a:pos x="48" y="56"/>
              </a:cxn>
              <a:cxn ang="0">
                <a:pos x="70" y="62"/>
              </a:cxn>
              <a:cxn ang="0">
                <a:pos x="88" y="72"/>
              </a:cxn>
              <a:cxn ang="0">
                <a:pos x="106" y="102"/>
              </a:cxn>
              <a:cxn ang="0">
                <a:pos x="104" y="122"/>
              </a:cxn>
              <a:cxn ang="0">
                <a:pos x="98" y="134"/>
              </a:cxn>
              <a:cxn ang="0">
                <a:pos x="122" y="128"/>
              </a:cxn>
              <a:cxn ang="0">
                <a:pos x="140" y="140"/>
              </a:cxn>
              <a:cxn ang="0">
                <a:pos x="168" y="148"/>
              </a:cxn>
              <a:cxn ang="0">
                <a:pos x="174" y="146"/>
              </a:cxn>
              <a:cxn ang="0">
                <a:pos x="168" y="134"/>
              </a:cxn>
              <a:cxn ang="0">
                <a:pos x="178" y="136"/>
              </a:cxn>
              <a:cxn ang="0">
                <a:pos x="186" y="118"/>
              </a:cxn>
              <a:cxn ang="0">
                <a:pos x="202" y="122"/>
              </a:cxn>
              <a:cxn ang="0">
                <a:pos x="214" y="130"/>
              </a:cxn>
              <a:cxn ang="0">
                <a:pos x="244" y="168"/>
              </a:cxn>
              <a:cxn ang="0">
                <a:pos x="262" y="178"/>
              </a:cxn>
              <a:cxn ang="0">
                <a:pos x="284" y="170"/>
              </a:cxn>
              <a:cxn ang="0">
                <a:pos x="268" y="160"/>
              </a:cxn>
              <a:cxn ang="0">
                <a:pos x="256" y="138"/>
              </a:cxn>
              <a:cxn ang="0">
                <a:pos x="250" y="132"/>
              </a:cxn>
              <a:cxn ang="0">
                <a:pos x="248" y="122"/>
              </a:cxn>
              <a:cxn ang="0">
                <a:pos x="236" y="116"/>
              </a:cxn>
              <a:cxn ang="0">
                <a:pos x="240" y="96"/>
              </a:cxn>
              <a:cxn ang="0">
                <a:pos x="220" y="86"/>
              </a:cxn>
              <a:cxn ang="0">
                <a:pos x="210" y="70"/>
              </a:cxn>
              <a:cxn ang="0">
                <a:pos x="190" y="54"/>
              </a:cxn>
              <a:cxn ang="0">
                <a:pos x="168" y="38"/>
              </a:cxn>
              <a:cxn ang="0">
                <a:pos x="156" y="34"/>
              </a:cxn>
              <a:cxn ang="0">
                <a:pos x="120" y="16"/>
              </a:cxn>
              <a:cxn ang="0">
                <a:pos x="102" y="4"/>
              </a:cxn>
              <a:cxn ang="0">
                <a:pos x="96" y="0"/>
              </a:cxn>
              <a:cxn ang="0">
                <a:pos x="70" y="10"/>
              </a:cxn>
              <a:cxn ang="0">
                <a:pos x="56" y="32"/>
              </a:cxn>
              <a:cxn ang="0">
                <a:pos x="46" y="28"/>
              </a:cxn>
            </a:cxnLst>
            <a:rect l="0" t="0" r="r" b="b"/>
            <a:pathLst>
              <a:path w="286" h="182">
                <a:moveTo>
                  <a:pt x="46" y="28"/>
                </a:moveTo>
                <a:cubicBezTo>
                  <a:pt x="41" y="14"/>
                  <a:pt x="46" y="17"/>
                  <a:pt x="36" y="14"/>
                </a:cubicBezTo>
                <a:cubicBezTo>
                  <a:pt x="31" y="17"/>
                  <a:pt x="26" y="30"/>
                  <a:pt x="26" y="30"/>
                </a:cubicBezTo>
                <a:cubicBezTo>
                  <a:pt x="12" y="25"/>
                  <a:pt x="19" y="21"/>
                  <a:pt x="0" y="24"/>
                </a:cubicBezTo>
                <a:cubicBezTo>
                  <a:pt x="2" y="33"/>
                  <a:pt x="2" y="37"/>
                  <a:pt x="10" y="42"/>
                </a:cubicBezTo>
                <a:cubicBezTo>
                  <a:pt x="12" y="49"/>
                  <a:pt x="14" y="55"/>
                  <a:pt x="16" y="62"/>
                </a:cubicBezTo>
                <a:cubicBezTo>
                  <a:pt x="24" y="59"/>
                  <a:pt x="27" y="57"/>
                  <a:pt x="24" y="48"/>
                </a:cubicBezTo>
                <a:cubicBezTo>
                  <a:pt x="26" y="47"/>
                  <a:pt x="28" y="43"/>
                  <a:pt x="30" y="44"/>
                </a:cubicBezTo>
                <a:cubicBezTo>
                  <a:pt x="48" y="48"/>
                  <a:pt x="36" y="52"/>
                  <a:pt x="48" y="56"/>
                </a:cubicBezTo>
                <a:cubicBezTo>
                  <a:pt x="74" y="65"/>
                  <a:pt x="47" y="56"/>
                  <a:pt x="70" y="62"/>
                </a:cubicBezTo>
                <a:cubicBezTo>
                  <a:pt x="77" y="64"/>
                  <a:pt x="88" y="72"/>
                  <a:pt x="88" y="72"/>
                </a:cubicBezTo>
                <a:cubicBezTo>
                  <a:pt x="96" y="84"/>
                  <a:pt x="102" y="87"/>
                  <a:pt x="106" y="102"/>
                </a:cubicBezTo>
                <a:cubicBezTo>
                  <a:pt x="105" y="109"/>
                  <a:pt x="106" y="115"/>
                  <a:pt x="104" y="122"/>
                </a:cubicBezTo>
                <a:cubicBezTo>
                  <a:pt x="103" y="126"/>
                  <a:pt x="94" y="132"/>
                  <a:pt x="98" y="134"/>
                </a:cubicBezTo>
                <a:cubicBezTo>
                  <a:pt x="106" y="137"/>
                  <a:pt x="122" y="128"/>
                  <a:pt x="122" y="128"/>
                </a:cubicBezTo>
                <a:cubicBezTo>
                  <a:pt x="130" y="131"/>
                  <a:pt x="133" y="135"/>
                  <a:pt x="140" y="140"/>
                </a:cubicBezTo>
                <a:cubicBezTo>
                  <a:pt x="148" y="145"/>
                  <a:pt x="159" y="145"/>
                  <a:pt x="168" y="148"/>
                </a:cubicBezTo>
                <a:cubicBezTo>
                  <a:pt x="170" y="147"/>
                  <a:pt x="173" y="148"/>
                  <a:pt x="174" y="146"/>
                </a:cubicBezTo>
                <a:cubicBezTo>
                  <a:pt x="176" y="142"/>
                  <a:pt x="164" y="136"/>
                  <a:pt x="168" y="134"/>
                </a:cubicBezTo>
                <a:cubicBezTo>
                  <a:pt x="171" y="132"/>
                  <a:pt x="175" y="135"/>
                  <a:pt x="178" y="136"/>
                </a:cubicBezTo>
                <a:cubicBezTo>
                  <a:pt x="182" y="131"/>
                  <a:pt x="186" y="118"/>
                  <a:pt x="186" y="118"/>
                </a:cubicBezTo>
                <a:cubicBezTo>
                  <a:pt x="189" y="119"/>
                  <a:pt x="199" y="120"/>
                  <a:pt x="202" y="122"/>
                </a:cubicBezTo>
                <a:cubicBezTo>
                  <a:pt x="206" y="124"/>
                  <a:pt x="214" y="130"/>
                  <a:pt x="214" y="130"/>
                </a:cubicBezTo>
                <a:cubicBezTo>
                  <a:pt x="224" y="145"/>
                  <a:pt x="228" y="158"/>
                  <a:pt x="244" y="168"/>
                </a:cubicBezTo>
                <a:cubicBezTo>
                  <a:pt x="250" y="172"/>
                  <a:pt x="262" y="178"/>
                  <a:pt x="262" y="178"/>
                </a:cubicBezTo>
                <a:cubicBezTo>
                  <a:pt x="265" y="178"/>
                  <a:pt x="286" y="182"/>
                  <a:pt x="284" y="170"/>
                </a:cubicBezTo>
                <a:cubicBezTo>
                  <a:pt x="283" y="164"/>
                  <a:pt x="268" y="160"/>
                  <a:pt x="268" y="160"/>
                </a:cubicBezTo>
                <a:cubicBezTo>
                  <a:pt x="261" y="150"/>
                  <a:pt x="270" y="143"/>
                  <a:pt x="256" y="138"/>
                </a:cubicBezTo>
                <a:cubicBezTo>
                  <a:pt x="254" y="136"/>
                  <a:pt x="251" y="135"/>
                  <a:pt x="250" y="132"/>
                </a:cubicBezTo>
                <a:cubicBezTo>
                  <a:pt x="248" y="129"/>
                  <a:pt x="250" y="125"/>
                  <a:pt x="248" y="122"/>
                </a:cubicBezTo>
                <a:cubicBezTo>
                  <a:pt x="246" y="118"/>
                  <a:pt x="240" y="118"/>
                  <a:pt x="236" y="116"/>
                </a:cubicBezTo>
                <a:cubicBezTo>
                  <a:pt x="230" y="107"/>
                  <a:pt x="227" y="100"/>
                  <a:pt x="240" y="96"/>
                </a:cubicBezTo>
                <a:cubicBezTo>
                  <a:pt x="236" y="83"/>
                  <a:pt x="236" y="84"/>
                  <a:pt x="220" y="86"/>
                </a:cubicBezTo>
                <a:cubicBezTo>
                  <a:pt x="209" y="82"/>
                  <a:pt x="208" y="82"/>
                  <a:pt x="210" y="70"/>
                </a:cubicBezTo>
                <a:cubicBezTo>
                  <a:pt x="207" y="60"/>
                  <a:pt x="199" y="57"/>
                  <a:pt x="190" y="54"/>
                </a:cubicBezTo>
                <a:cubicBezTo>
                  <a:pt x="181" y="45"/>
                  <a:pt x="181" y="42"/>
                  <a:pt x="168" y="38"/>
                </a:cubicBezTo>
                <a:cubicBezTo>
                  <a:pt x="164" y="37"/>
                  <a:pt x="156" y="34"/>
                  <a:pt x="156" y="34"/>
                </a:cubicBezTo>
                <a:cubicBezTo>
                  <a:pt x="146" y="24"/>
                  <a:pt x="134" y="21"/>
                  <a:pt x="120" y="16"/>
                </a:cubicBezTo>
                <a:cubicBezTo>
                  <a:pt x="113" y="14"/>
                  <a:pt x="108" y="8"/>
                  <a:pt x="102" y="4"/>
                </a:cubicBezTo>
                <a:cubicBezTo>
                  <a:pt x="100" y="3"/>
                  <a:pt x="96" y="0"/>
                  <a:pt x="96" y="0"/>
                </a:cubicBezTo>
                <a:cubicBezTo>
                  <a:pt x="83" y="2"/>
                  <a:pt x="79" y="1"/>
                  <a:pt x="70" y="10"/>
                </a:cubicBezTo>
                <a:cubicBezTo>
                  <a:pt x="67" y="19"/>
                  <a:pt x="63" y="27"/>
                  <a:pt x="56" y="32"/>
                </a:cubicBezTo>
                <a:cubicBezTo>
                  <a:pt x="49" y="30"/>
                  <a:pt x="52" y="31"/>
                  <a:pt x="46" y="28"/>
                </a:cubicBez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ltGray">
          <a:xfrm>
            <a:off x="4476750" y="1370013"/>
            <a:ext cx="123825" cy="101600"/>
          </a:xfrm>
          <a:custGeom>
            <a:avLst/>
            <a:gdLst/>
            <a:ahLst/>
            <a:cxnLst>
              <a:cxn ang="0">
                <a:pos x="1" y="58"/>
              </a:cxn>
              <a:cxn ang="0">
                <a:pos x="27" y="60"/>
              </a:cxn>
              <a:cxn ang="0">
                <a:pos x="45" y="48"/>
              </a:cxn>
              <a:cxn ang="0">
                <a:pos x="57" y="30"/>
              </a:cxn>
              <a:cxn ang="0">
                <a:pos x="43" y="14"/>
              </a:cxn>
              <a:cxn ang="0">
                <a:pos x="43" y="4"/>
              </a:cxn>
              <a:cxn ang="0">
                <a:pos x="71" y="26"/>
              </a:cxn>
              <a:cxn ang="0">
                <a:pos x="67" y="54"/>
              </a:cxn>
              <a:cxn ang="0">
                <a:pos x="33" y="78"/>
              </a:cxn>
              <a:cxn ang="0">
                <a:pos x="9" y="66"/>
              </a:cxn>
              <a:cxn ang="0">
                <a:pos x="3" y="62"/>
              </a:cxn>
              <a:cxn ang="0">
                <a:pos x="1" y="58"/>
              </a:cxn>
            </a:cxnLst>
            <a:rect l="0" t="0" r="r" b="b"/>
            <a:pathLst>
              <a:path w="78" h="78">
                <a:moveTo>
                  <a:pt x="1" y="58"/>
                </a:moveTo>
                <a:cubicBezTo>
                  <a:pt x="6" y="44"/>
                  <a:pt x="18" y="57"/>
                  <a:pt x="27" y="60"/>
                </a:cubicBezTo>
                <a:cubicBezTo>
                  <a:pt x="35" y="57"/>
                  <a:pt x="38" y="52"/>
                  <a:pt x="45" y="48"/>
                </a:cubicBezTo>
                <a:cubicBezTo>
                  <a:pt x="48" y="40"/>
                  <a:pt x="51" y="36"/>
                  <a:pt x="57" y="30"/>
                </a:cubicBezTo>
                <a:cubicBezTo>
                  <a:pt x="55" y="23"/>
                  <a:pt x="43" y="14"/>
                  <a:pt x="43" y="14"/>
                </a:cubicBezTo>
                <a:cubicBezTo>
                  <a:pt x="33" y="0"/>
                  <a:pt x="30" y="1"/>
                  <a:pt x="43" y="4"/>
                </a:cubicBezTo>
                <a:cubicBezTo>
                  <a:pt x="54" y="11"/>
                  <a:pt x="58" y="22"/>
                  <a:pt x="71" y="26"/>
                </a:cubicBezTo>
                <a:cubicBezTo>
                  <a:pt x="78" y="37"/>
                  <a:pt x="78" y="46"/>
                  <a:pt x="67" y="54"/>
                </a:cubicBezTo>
                <a:cubicBezTo>
                  <a:pt x="51" y="49"/>
                  <a:pt x="53" y="71"/>
                  <a:pt x="33" y="78"/>
                </a:cubicBezTo>
                <a:cubicBezTo>
                  <a:pt x="16" y="72"/>
                  <a:pt x="25" y="76"/>
                  <a:pt x="9" y="66"/>
                </a:cubicBezTo>
                <a:cubicBezTo>
                  <a:pt x="7" y="65"/>
                  <a:pt x="3" y="62"/>
                  <a:pt x="3" y="62"/>
                </a:cubicBezTo>
                <a:cubicBezTo>
                  <a:pt x="0" y="54"/>
                  <a:pt x="13" y="42"/>
                  <a:pt x="1" y="58"/>
                </a:cubicBez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ltGray">
          <a:xfrm>
            <a:off x="4737100" y="1157288"/>
            <a:ext cx="30163" cy="22225"/>
          </a:xfrm>
          <a:custGeom>
            <a:avLst/>
            <a:gdLst/>
            <a:ahLst/>
            <a:cxnLst>
              <a:cxn ang="0">
                <a:pos x="3" y="4"/>
              </a:cxn>
              <a:cxn ang="0">
                <a:pos x="3" y="14"/>
              </a:cxn>
              <a:cxn ang="0">
                <a:pos x="3" y="4"/>
              </a:cxn>
            </a:cxnLst>
            <a:rect l="0" t="0" r="r" b="b"/>
            <a:pathLst>
              <a:path w="17" h="18">
                <a:moveTo>
                  <a:pt x="3" y="4"/>
                </a:moveTo>
                <a:cubicBezTo>
                  <a:pt x="17" y="7"/>
                  <a:pt x="16" y="18"/>
                  <a:pt x="3" y="14"/>
                </a:cubicBezTo>
                <a:cubicBezTo>
                  <a:pt x="0" y="6"/>
                  <a:pt x="7" y="0"/>
                  <a:pt x="3" y="4"/>
                </a:cubicBez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ltGray">
          <a:xfrm>
            <a:off x="4894263" y="1312863"/>
            <a:ext cx="41275" cy="30162"/>
          </a:xfrm>
          <a:custGeom>
            <a:avLst/>
            <a:gdLst/>
            <a:ahLst/>
            <a:cxnLst>
              <a:cxn ang="0">
                <a:pos x="8" y="14"/>
              </a:cxn>
              <a:cxn ang="0">
                <a:pos x="14" y="0"/>
              </a:cxn>
              <a:cxn ang="0">
                <a:pos x="14" y="22"/>
              </a:cxn>
              <a:cxn ang="0">
                <a:pos x="8" y="14"/>
              </a:cxn>
            </a:cxnLst>
            <a:rect l="0" t="0" r="r" b="b"/>
            <a:pathLst>
              <a:path w="26" h="22">
                <a:moveTo>
                  <a:pt x="8" y="14"/>
                </a:moveTo>
                <a:cubicBezTo>
                  <a:pt x="5" y="6"/>
                  <a:pt x="5" y="3"/>
                  <a:pt x="14" y="0"/>
                </a:cubicBezTo>
                <a:cubicBezTo>
                  <a:pt x="26" y="4"/>
                  <a:pt x="23" y="16"/>
                  <a:pt x="14" y="22"/>
                </a:cubicBezTo>
                <a:cubicBezTo>
                  <a:pt x="0" y="17"/>
                  <a:pt x="13" y="3"/>
                  <a:pt x="8" y="14"/>
                </a:cubicBez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ltGray">
          <a:xfrm>
            <a:off x="4391025" y="963613"/>
            <a:ext cx="30163" cy="19050"/>
          </a:xfrm>
          <a:custGeom>
            <a:avLst/>
            <a:gdLst/>
            <a:ahLst/>
            <a:cxnLst>
              <a:cxn ang="0">
                <a:pos x="7" y="12"/>
              </a:cxn>
              <a:cxn ang="0">
                <a:pos x="17" y="2"/>
              </a:cxn>
              <a:cxn ang="0">
                <a:pos x="9" y="12"/>
              </a:cxn>
              <a:cxn ang="0">
                <a:pos x="7" y="12"/>
              </a:cxn>
            </a:cxnLst>
            <a:rect l="0" t="0" r="r" b="b"/>
            <a:pathLst>
              <a:path w="20" h="15">
                <a:moveTo>
                  <a:pt x="7" y="12"/>
                </a:moveTo>
                <a:cubicBezTo>
                  <a:pt x="0" y="1"/>
                  <a:pt x="6" y="0"/>
                  <a:pt x="17" y="2"/>
                </a:cubicBezTo>
                <a:cubicBezTo>
                  <a:pt x="20" y="10"/>
                  <a:pt x="18" y="15"/>
                  <a:pt x="9" y="12"/>
                </a:cubicBezTo>
                <a:cubicBezTo>
                  <a:pt x="4" y="4"/>
                  <a:pt x="4" y="4"/>
                  <a:pt x="7" y="12"/>
                </a:cubicBez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ltGray">
          <a:xfrm>
            <a:off x="4127500" y="1125538"/>
            <a:ext cx="30163" cy="19050"/>
          </a:xfrm>
          <a:custGeom>
            <a:avLst/>
            <a:gdLst/>
            <a:ahLst/>
            <a:cxnLst>
              <a:cxn ang="0">
                <a:pos x="7" y="12"/>
              </a:cxn>
              <a:cxn ang="0">
                <a:pos x="15" y="2"/>
              </a:cxn>
              <a:cxn ang="0">
                <a:pos x="15" y="14"/>
              </a:cxn>
              <a:cxn ang="0">
                <a:pos x="7" y="12"/>
              </a:cxn>
            </a:cxnLst>
            <a:rect l="0" t="0" r="r" b="b"/>
            <a:pathLst>
              <a:path w="20" h="15">
                <a:moveTo>
                  <a:pt x="7" y="12"/>
                </a:moveTo>
                <a:cubicBezTo>
                  <a:pt x="0" y="2"/>
                  <a:pt x="3" y="0"/>
                  <a:pt x="15" y="2"/>
                </a:cubicBezTo>
                <a:cubicBezTo>
                  <a:pt x="16" y="4"/>
                  <a:pt x="20" y="12"/>
                  <a:pt x="15" y="14"/>
                </a:cubicBezTo>
                <a:cubicBezTo>
                  <a:pt x="12" y="15"/>
                  <a:pt x="7" y="12"/>
                  <a:pt x="7" y="12"/>
                </a:cubicBez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ltGray">
          <a:xfrm>
            <a:off x="3836988" y="1074738"/>
            <a:ext cx="127000" cy="104775"/>
          </a:xfrm>
          <a:custGeom>
            <a:avLst/>
            <a:gdLst/>
            <a:ahLst/>
            <a:cxnLst>
              <a:cxn ang="0">
                <a:pos x="0" y="50"/>
              </a:cxn>
              <a:cxn ang="0">
                <a:pos x="14" y="24"/>
              </a:cxn>
              <a:cxn ang="0">
                <a:pos x="26" y="20"/>
              </a:cxn>
              <a:cxn ang="0">
                <a:pos x="48" y="18"/>
              </a:cxn>
              <a:cxn ang="0">
                <a:pos x="58" y="0"/>
              </a:cxn>
              <a:cxn ang="0">
                <a:pos x="80" y="40"/>
              </a:cxn>
              <a:cxn ang="0">
                <a:pos x="70" y="56"/>
              </a:cxn>
              <a:cxn ang="0">
                <a:pos x="54" y="62"/>
              </a:cxn>
              <a:cxn ang="0">
                <a:pos x="48" y="80"/>
              </a:cxn>
              <a:cxn ang="0">
                <a:pos x="32" y="68"/>
              </a:cxn>
              <a:cxn ang="0">
                <a:pos x="38" y="52"/>
              </a:cxn>
              <a:cxn ang="0">
                <a:pos x="30" y="28"/>
              </a:cxn>
              <a:cxn ang="0">
                <a:pos x="20" y="48"/>
              </a:cxn>
              <a:cxn ang="0">
                <a:pos x="8" y="56"/>
              </a:cxn>
              <a:cxn ang="0">
                <a:pos x="0" y="50"/>
              </a:cxn>
            </a:cxnLst>
            <a:rect l="0" t="0" r="r" b="b"/>
            <a:pathLst>
              <a:path w="80" h="80">
                <a:moveTo>
                  <a:pt x="0" y="50"/>
                </a:moveTo>
                <a:cubicBezTo>
                  <a:pt x="1" y="47"/>
                  <a:pt x="12" y="25"/>
                  <a:pt x="14" y="24"/>
                </a:cubicBezTo>
                <a:cubicBezTo>
                  <a:pt x="17" y="22"/>
                  <a:pt x="26" y="20"/>
                  <a:pt x="26" y="20"/>
                </a:cubicBezTo>
                <a:cubicBezTo>
                  <a:pt x="34" y="23"/>
                  <a:pt x="40" y="21"/>
                  <a:pt x="48" y="18"/>
                </a:cubicBezTo>
                <a:cubicBezTo>
                  <a:pt x="52" y="12"/>
                  <a:pt x="54" y="6"/>
                  <a:pt x="58" y="0"/>
                </a:cubicBezTo>
                <a:cubicBezTo>
                  <a:pt x="70" y="4"/>
                  <a:pt x="76" y="28"/>
                  <a:pt x="80" y="40"/>
                </a:cubicBezTo>
                <a:cubicBezTo>
                  <a:pt x="75" y="54"/>
                  <a:pt x="80" y="50"/>
                  <a:pt x="70" y="56"/>
                </a:cubicBezTo>
                <a:cubicBezTo>
                  <a:pt x="61" y="53"/>
                  <a:pt x="59" y="54"/>
                  <a:pt x="54" y="62"/>
                </a:cubicBezTo>
                <a:cubicBezTo>
                  <a:pt x="57" y="71"/>
                  <a:pt x="56" y="75"/>
                  <a:pt x="48" y="80"/>
                </a:cubicBezTo>
                <a:cubicBezTo>
                  <a:pt x="40" y="77"/>
                  <a:pt x="39" y="72"/>
                  <a:pt x="32" y="68"/>
                </a:cubicBezTo>
                <a:cubicBezTo>
                  <a:pt x="26" y="59"/>
                  <a:pt x="30" y="57"/>
                  <a:pt x="38" y="52"/>
                </a:cubicBezTo>
                <a:cubicBezTo>
                  <a:pt x="41" y="42"/>
                  <a:pt x="39" y="34"/>
                  <a:pt x="30" y="28"/>
                </a:cubicBezTo>
                <a:cubicBezTo>
                  <a:pt x="20" y="31"/>
                  <a:pt x="30" y="40"/>
                  <a:pt x="20" y="48"/>
                </a:cubicBezTo>
                <a:cubicBezTo>
                  <a:pt x="16" y="51"/>
                  <a:pt x="8" y="56"/>
                  <a:pt x="8" y="56"/>
                </a:cubicBezTo>
                <a:cubicBezTo>
                  <a:pt x="2" y="50"/>
                  <a:pt x="5" y="50"/>
                  <a:pt x="0" y="50"/>
                </a:cubicBez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ltGray">
          <a:xfrm>
            <a:off x="3795713" y="854075"/>
            <a:ext cx="149225" cy="225425"/>
          </a:xfrm>
          <a:custGeom>
            <a:avLst/>
            <a:gdLst/>
            <a:ahLst/>
            <a:cxnLst>
              <a:cxn ang="0">
                <a:pos x="14" y="96"/>
              </a:cxn>
              <a:cxn ang="0">
                <a:pos x="26" y="128"/>
              </a:cxn>
              <a:cxn ang="0">
                <a:pos x="32" y="108"/>
              </a:cxn>
              <a:cxn ang="0">
                <a:pos x="52" y="100"/>
              </a:cxn>
              <a:cxn ang="0">
                <a:pos x="46" y="124"/>
              </a:cxn>
              <a:cxn ang="0">
                <a:pos x="66" y="126"/>
              </a:cxn>
              <a:cxn ang="0">
                <a:pos x="76" y="142"/>
              </a:cxn>
              <a:cxn ang="0">
                <a:pos x="58" y="148"/>
              </a:cxn>
              <a:cxn ang="0">
                <a:pos x="74" y="174"/>
              </a:cxn>
              <a:cxn ang="0">
                <a:pos x="84" y="154"/>
              </a:cxn>
              <a:cxn ang="0">
                <a:pos x="82" y="112"/>
              </a:cxn>
              <a:cxn ang="0">
                <a:pos x="60" y="106"/>
              </a:cxn>
              <a:cxn ang="0">
                <a:pos x="50" y="82"/>
              </a:cxn>
              <a:cxn ang="0">
                <a:pos x="34" y="82"/>
              </a:cxn>
              <a:cxn ang="0">
                <a:pos x="30" y="70"/>
              </a:cxn>
              <a:cxn ang="0">
                <a:pos x="42" y="42"/>
              </a:cxn>
              <a:cxn ang="0">
                <a:pos x="30" y="0"/>
              </a:cxn>
              <a:cxn ang="0">
                <a:pos x="18" y="22"/>
              </a:cxn>
              <a:cxn ang="0">
                <a:pos x="4" y="46"/>
              </a:cxn>
              <a:cxn ang="0">
                <a:pos x="14" y="76"/>
              </a:cxn>
              <a:cxn ang="0">
                <a:pos x="14" y="96"/>
              </a:cxn>
            </a:cxnLst>
            <a:rect l="0" t="0" r="r" b="b"/>
            <a:pathLst>
              <a:path w="94" h="174">
                <a:moveTo>
                  <a:pt x="14" y="96"/>
                </a:moveTo>
                <a:cubicBezTo>
                  <a:pt x="11" y="109"/>
                  <a:pt x="15" y="120"/>
                  <a:pt x="26" y="128"/>
                </a:cubicBezTo>
                <a:cubicBezTo>
                  <a:pt x="34" y="120"/>
                  <a:pt x="35" y="119"/>
                  <a:pt x="32" y="108"/>
                </a:cubicBezTo>
                <a:cubicBezTo>
                  <a:pt x="35" y="92"/>
                  <a:pt x="39" y="92"/>
                  <a:pt x="52" y="100"/>
                </a:cubicBezTo>
                <a:cubicBezTo>
                  <a:pt x="59" y="110"/>
                  <a:pt x="49" y="114"/>
                  <a:pt x="46" y="124"/>
                </a:cubicBezTo>
                <a:cubicBezTo>
                  <a:pt x="50" y="137"/>
                  <a:pt x="57" y="129"/>
                  <a:pt x="66" y="126"/>
                </a:cubicBezTo>
                <a:cubicBezTo>
                  <a:pt x="77" y="129"/>
                  <a:pt x="79" y="131"/>
                  <a:pt x="76" y="142"/>
                </a:cubicBezTo>
                <a:cubicBezTo>
                  <a:pt x="67" y="139"/>
                  <a:pt x="65" y="141"/>
                  <a:pt x="58" y="148"/>
                </a:cubicBezTo>
                <a:cubicBezTo>
                  <a:pt x="60" y="160"/>
                  <a:pt x="62" y="170"/>
                  <a:pt x="74" y="174"/>
                </a:cubicBezTo>
                <a:cubicBezTo>
                  <a:pt x="77" y="165"/>
                  <a:pt x="74" y="157"/>
                  <a:pt x="84" y="154"/>
                </a:cubicBezTo>
                <a:cubicBezTo>
                  <a:pt x="91" y="143"/>
                  <a:pt x="94" y="122"/>
                  <a:pt x="82" y="112"/>
                </a:cubicBezTo>
                <a:cubicBezTo>
                  <a:pt x="77" y="108"/>
                  <a:pt x="66" y="108"/>
                  <a:pt x="60" y="106"/>
                </a:cubicBezTo>
                <a:cubicBezTo>
                  <a:pt x="65" y="92"/>
                  <a:pt x="66" y="87"/>
                  <a:pt x="50" y="82"/>
                </a:cubicBezTo>
                <a:cubicBezTo>
                  <a:pt x="48" y="82"/>
                  <a:pt x="37" y="86"/>
                  <a:pt x="34" y="82"/>
                </a:cubicBezTo>
                <a:cubicBezTo>
                  <a:pt x="32" y="79"/>
                  <a:pt x="30" y="70"/>
                  <a:pt x="30" y="70"/>
                </a:cubicBezTo>
                <a:cubicBezTo>
                  <a:pt x="32" y="54"/>
                  <a:pt x="32" y="52"/>
                  <a:pt x="42" y="42"/>
                </a:cubicBezTo>
                <a:cubicBezTo>
                  <a:pt x="41" y="30"/>
                  <a:pt x="45" y="5"/>
                  <a:pt x="30" y="0"/>
                </a:cubicBezTo>
                <a:cubicBezTo>
                  <a:pt x="14" y="4"/>
                  <a:pt x="16" y="4"/>
                  <a:pt x="18" y="22"/>
                </a:cubicBezTo>
                <a:cubicBezTo>
                  <a:pt x="16" y="39"/>
                  <a:pt x="15" y="35"/>
                  <a:pt x="4" y="46"/>
                </a:cubicBezTo>
                <a:cubicBezTo>
                  <a:pt x="0" y="59"/>
                  <a:pt x="5" y="67"/>
                  <a:pt x="14" y="76"/>
                </a:cubicBezTo>
                <a:cubicBezTo>
                  <a:pt x="15" y="80"/>
                  <a:pt x="17" y="93"/>
                  <a:pt x="14" y="96"/>
                </a:cubicBez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ltGray">
          <a:xfrm>
            <a:off x="3833813" y="1017588"/>
            <a:ext cx="50800" cy="65087"/>
          </a:xfrm>
          <a:custGeom>
            <a:avLst/>
            <a:gdLst/>
            <a:ahLst/>
            <a:cxnLst>
              <a:cxn ang="0">
                <a:pos x="6" y="24"/>
              </a:cxn>
              <a:cxn ang="0">
                <a:pos x="12" y="0"/>
              </a:cxn>
              <a:cxn ang="0">
                <a:pos x="20" y="16"/>
              </a:cxn>
              <a:cxn ang="0">
                <a:pos x="22" y="24"/>
              </a:cxn>
              <a:cxn ang="0">
                <a:pos x="28" y="26"/>
              </a:cxn>
              <a:cxn ang="0">
                <a:pos x="32" y="38"/>
              </a:cxn>
              <a:cxn ang="0">
                <a:pos x="18" y="50"/>
              </a:cxn>
              <a:cxn ang="0">
                <a:pos x="6" y="24"/>
              </a:cxn>
            </a:cxnLst>
            <a:rect l="0" t="0" r="r" b="b"/>
            <a:pathLst>
              <a:path w="32" h="50">
                <a:moveTo>
                  <a:pt x="6" y="24"/>
                </a:moveTo>
                <a:cubicBezTo>
                  <a:pt x="0" y="15"/>
                  <a:pt x="3" y="6"/>
                  <a:pt x="12" y="0"/>
                </a:cubicBezTo>
                <a:cubicBezTo>
                  <a:pt x="23" y="3"/>
                  <a:pt x="23" y="5"/>
                  <a:pt x="20" y="16"/>
                </a:cubicBezTo>
                <a:cubicBezTo>
                  <a:pt x="21" y="19"/>
                  <a:pt x="20" y="22"/>
                  <a:pt x="22" y="24"/>
                </a:cubicBezTo>
                <a:cubicBezTo>
                  <a:pt x="23" y="26"/>
                  <a:pt x="27" y="24"/>
                  <a:pt x="28" y="26"/>
                </a:cubicBezTo>
                <a:cubicBezTo>
                  <a:pt x="30" y="29"/>
                  <a:pt x="32" y="38"/>
                  <a:pt x="32" y="38"/>
                </a:cubicBezTo>
                <a:cubicBezTo>
                  <a:pt x="29" y="46"/>
                  <a:pt x="26" y="47"/>
                  <a:pt x="18" y="50"/>
                </a:cubicBezTo>
                <a:cubicBezTo>
                  <a:pt x="12" y="41"/>
                  <a:pt x="18" y="24"/>
                  <a:pt x="6" y="24"/>
                </a:cubicBez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ltGray">
          <a:xfrm>
            <a:off x="3729038" y="1033463"/>
            <a:ext cx="71437" cy="65087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22" y="20"/>
              </a:cxn>
              <a:cxn ang="0">
                <a:pos x="36" y="0"/>
              </a:cxn>
              <a:cxn ang="0">
                <a:pos x="24" y="28"/>
              </a:cxn>
              <a:cxn ang="0">
                <a:pos x="2" y="50"/>
              </a:cxn>
              <a:cxn ang="0">
                <a:pos x="0" y="44"/>
              </a:cxn>
            </a:cxnLst>
            <a:rect l="0" t="0" r="r" b="b"/>
            <a:pathLst>
              <a:path w="43" h="50">
                <a:moveTo>
                  <a:pt x="0" y="44"/>
                </a:moveTo>
                <a:cubicBezTo>
                  <a:pt x="6" y="38"/>
                  <a:pt x="18" y="29"/>
                  <a:pt x="22" y="20"/>
                </a:cubicBezTo>
                <a:cubicBezTo>
                  <a:pt x="27" y="10"/>
                  <a:pt x="25" y="4"/>
                  <a:pt x="36" y="0"/>
                </a:cubicBezTo>
                <a:cubicBezTo>
                  <a:pt x="43" y="11"/>
                  <a:pt x="36" y="24"/>
                  <a:pt x="24" y="28"/>
                </a:cubicBezTo>
                <a:cubicBezTo>
                  <a:pt x="21" y="38"/>
                  <a:pt x="12" y="47"/>
                  <a:pt x="2" y="50"/>
                </a:cubicBezTo>
                <a:cubicBezTo>
                  <a:pt x="1" y="48"/>
                  <a:pt x="0" y="44"/>
                  <a:pt x="0" y="44"/>
                </a:cubicBez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ltGray">
          <a:xfrm>
            <a:off x="7632700" y="942975"/>
            <a:ext cx="1112838" cy="695325"/>
          </a:xfrm>
          <a:custGeom>
            <a:avLst/>
            <a:gdLst/>
            <a:ahLst/>
            <a:cxnLst>
              <a:cxn ang="0">
                <a:pos x="21" y="280"/>
              </a:cxn>
              <a:cxn ang="0">
                <a:pos x="24" y="250"/>
              </a:cxn>
              <a:cxn ang="0">
                <a:pos x="22" y="245"/>
              </a:cxn>
              <a:cxn ang="0">
                <a:pos x="16" y="218"/>
              </a:cxn>
              <a:cxn ang="0">
                <a:pos x="4" y="215"/>
              </a:cxn>
              <a:cxn ang="0">
                <a:pos x="0" y="191"/>
              </a:cxn>
              <a:cxn ang="0">
                <a:pos x="12" y="180"/>
              </a:cxn>
              <a:cxn ang="0">
                <a:pos x="6" y="165"/>
              </a:cxn>
              <a:cxn ang="0">
                <a:pos x="2" y="160"/>
              </a:cxn>
              <a:cxn ang="0">
                <a:pos x="28" y="120"/>
              </a:cxn>
              <a:cxn ang="0">
                <a:pos x="44" y="96"/>
              </a:cxn>
              <a:cxn ang="0">
                <a:pos x="42" y="70"/>
              </a:cxn>
              <a:cxn ang="0">
                <a:pos x="24" y="43"/>
              </a:cxn>
              <a:cxn ang="0">
                <a:pos x="20" y="32"/>
              </a:cxn>
              <a:cxn ang="0">
                <a:pos x="26" y="36"/>
              </a:cxn>
              <a:cxn ang="0">
                <a:pos x="48" y="35"/>
              </a:cxn>
              <a:cxn ang="0">
                <a:pos x="64" y="11"/>
              </a:cxn>
              <a:cxn ang="0">
                <a:pos x="82" y="0"/>
              </a:cxn>
              <a:cxn ang="0">
                <a:pos x="88" y="2"/>
              </a:cxn>
              <a:cxn ang="0">
                <a:pos x="92" y="9"/>
              </a:cxn>
              <a:cxn ang="0">
                <a:pos x="98" y="5"/>
              </a:cxn>
              <a:cxn ang="0">
                <a:pos x="110" y="8"/>
              </a:cxn>
              <a:cxn ang="0">
                <a:pos x="116" y="9"/>
              </a:cxn>
              <a:cxn ang="0">
                <a:pos x="141" y="14"/>
              </a:cxn>
              <a:cxn ang="0">
                <a:pos x="155" y="24"/>
              </a:cxn>
              <a:cxn ang="0">
                <a:pos x="167" y="17"/>
              </a:cxn>
              <a:cxn ang="0">
                <a:pos x="173" y="14"/>
              </a:cxn>
              <a:cxn ang="0">
                <a:pos x="195" y="14"/>
              </a:cxn>
              <a:cxn ang="0">
                <a:pos x="211" y="32"/>
              </a:cxn>
              <a:cxn ang="0">
                <a:pos x="231" y="59"/>
              </a:cxn>
              <a:cxn ang="0">
                <a:pos x="245" y="70"/>
              </a:cxn>
              <a:cxn ang="0">
                <a:pos x="257" y="68"/>
              </a:cxn>
              <a:cxn ang="0">
                <a:pos x="270" y="65"/>
              </a:cxn>
              <a:cxn ang="0">
                <a:pos x="290" y="71"/>
              </a:cxn>
              <a:cxn ang="0">
                <a:pos x="300" y="81"/>
              </a:cxn>
              <a:cxn ang="0">
                <a:pos x="308" y="90"/>
              </a:cxn>
              <a:cxn ang="0">
                <a:pos x="318" y="111"/>
              </a:cxn>
              <a:cxn ang="0">
                <a:pos x="322" y="120"/>
              </a:cxn>
              <a:cxn ang="0">
                <a:pos x="324" y="125"/>
              </a:cxn>
              <a:cxn ang="0">
                <a:pos x="310" y="142"/>
              </a:cxn>
              <a:cxn ang="0">
                <a:pos x="322" y="141"/>
              </a:cxn>
              <a:cxn ang="0">
                <a:pos x="342" y="155"/>
              </a:cxn>
              <a:cxn ang="0">
                <a:pos x="364" y="157"/>
              </a:cxn>
              <a:cxn ang="0">
                <a:pos x="380" y="168"/>
              </a:cxn>
              <a:cxn ang="0">
                <a:pos x="382" y="172"/>
              </a:cxn>
              <a:cxn ang="0">
                <a:pos x="382" y="176"/>
              </a:cxn>
              <a:cxn ang="0">
                <a:pos x="394" y="172"/>
              </a:cxn>
              <a:cxn ang="0">
                <a:pos x="400" y="171"/>
              </a:cxn>
              <a:cxn ang="0">
                <a:pos x="439" y="185"/>
              </a:cxn>
              <a:cxn ang="0">
                <a:pos x="447" y="199"/>
              </a:cxn>
              <a:cxn ang="0">
                <a:pos x="465" y="201"/>
              </a:cxn>
              <a:cxn ang="0">
                <a:pos x="471" y="215"/>
              </a:cxn>
              <a:cxn ang="0">
                <a:pos x="451" y="258"/>
              </a:cxn>
              <a:cxn ang="0">
                <a:pos x="435" y="281"/>
              </a:cxn>
            </a:cxnLst>
            <a:rect l="0" t="0" r="r" b="b"/>
            <a:pathLst>
              <a:path w="471" h="281">
                <a:moveTo>
                  <a:pt x="21" y="280"/>
                </a:moveTo>
                <a:cubicBezTo>
                  <a:pt x="32" y="281"/>
                  <a:pt x="25" y="253"/>
                  <a:pt x="24" y="250"/>
                </a:cubicBezTo>
                <a:cubicBezTo>
                  <a:pt x="23" y="248"/>
                  <a:pt x="22" y="245"/>
                  <a:pt x="22" y="245"/>
                </a:cubicBezTo>
                <a:cubicBezTo>
                  <a:pt x="21" y="243"/>
                  <a:pt x="20" y="221"/>
                  <a:pt x="16" y="218"/>
                </a:cubicBezTo>
                <a:cubicBezTo>
                  <a:pt x="13" y="216"/>
                  <a:pt x="4" y="215"/>
                  <a:pt x="4" y="215"/>
                </a:cubicBezTo>
                <a:cubicBezTo>
                  <a:pt x="0" y="207"/>
                  <a:pt x="3" y="200"/>
                  <a:pt x="0" y="191"/>
                </a:cubicBezTo>
                <a:cubicBezTo>
                  <a:pt x="2" y="185"/>
                  <a:pt x="7" y="186"/>
                  <a:pt x="12" y="180"/>
                </a:cubicBezTo>
                <a:cubicBezTo>
                  <a:pt x="14" y="172"/>
                  <a:pt x="14" y="169"/>
                  <a:pt x="6" y="165"/>
                </a:cubicBezTo>
                <a:cubicBezTo>
                  <a:pt x="4" y="163"/>
                  <a:pt x="2" y="162"/>
                  <a:pt x="2" y="160"/>
                </a:cubicBezTo>
                <a:cubicBezTo>
                  <a:pt x="2" y="150"/>
                  <a:pt x="16" y="123"/>
                  <a:pt x="28" y="120"/>
                </a:cubicBezTo>
                <a:cubicBezTo>
                  <a:pt x="32" y="111"/>
                  <a:pt x="40" y="105"/>
                  <a:pt x="44" y="96"/>
                </a:cubicBezTo>
                <a:cubicBezTo>
                  <a:pt x="39" y="83"/>
                  <a:pt x="38" y="85"/>
                  <a:pt x="42" y="70"/>
                </a:cubicBezTo>
                <a:cubicBezTo>
                  <a:pt x="38" y="60"/>
                  <a:pt x="34" y="48"/>
                  <a:pt x="24" y="43"/>
                </a:cubicBezTo>
                <a:cubicBezTo>
                  <a:pt x="18" y="36"/>
                  <a:pt x="10" y="37"/>
                  <a:pt x="20" y="32"/>
                </a:cubicBezTo>
                <a:cubicBezTo>
                  <a:pt x="27" y="34"/>
                  <a:pt x="26" y="32"/>
                  <a:pt x="26" y="36"/>
                </a:cubicBezTo>
                <a:cubicBezTo>
                  <a:pt x="34" y="41"/>
                  <a:pt x="39" y="39"/>
                  <a:pt x="48" y="35"/>
                </a:cubicBezTo>
                <a:cubicBezTo>
                  <a:pt x="45" y="22"/>
                  <a:pt x="48" y="14"/>
                  <a:pt x="64" y="11"/>
                </a:cubicBezTo>
                <a:cubicBezTo>
                  <a:pt x="71" y="8"/>
                  <a:pt x="75" y="3"/>
                  <a:pt x="82" y="0"/>
                </a:cubicBezTo>
                <a:cubicBezTo>
                  <a:pt x="84" y="1"/>
                  <a:pt x="88" y="0"/>
                  <a:pt x="88" y="2"/>
                </a:cubicBezTo>
                <a:cubicBezTo>
                  <a:pt x="90" y="12"/>
                  <a:pt x="75" y="13"/>
                  <a:pt x="92" y="9"/>
                </a:cubicBezTo>
                <a:cubicBezTo>
                  <a:pt x="94" y="8"/>
                  <a:pt x="96" y="5"/>
                  <a:pt x="98" y="5"/>
                </a:cubicBezTo>
                <a:cubicBezTo>
                  <a:pt x="102" y="4"/>
                  <a:pt x="106" y="7"/>
                  <a:pt x="110" y="8"/>
                </a:cubicBezTo>
                <a:cubicBezTo>
                  <a:pt x="112" y="8"/>
                  <a:pt x="116" y="9"/>
                  <a:pt x="116" y="9"/>
                </a:cubicBezTo>
                <a:cubicBezTo>
                  <a:pt x="122" y="16"/>
                  <a:pt x="129" y="13"/>
                  <a:pt x="141" y="14"/>
                </a:cubicBezTo>
                <a:cubicBezTo>
                  <a:pt x="143" y="21"/>
                  <a:pt x="147" y="22"/>
                  <a:pt x="155" y="24"/>
                </a:cubicBezTo>
                <a:cubicBezTo>
                  <a:pt x="159" y="22"/>
                  <a:pt x="163" y="20"/>
                  <a:pt x="167" y="17"/>
                </a:cubicBezTo>
                <a:cubicBezTo>
                  <a:pt x="169" y="16"/>
                  <a:pt x="173" y="14"/>
                  <a:pt x="173" y="14"/>
                </a:cubicBezTo>
                <a:cubicBezTo>
                  <a:pt x="195" y="26"/>
                  <a:pt x="175" y="20"/>
                  <a:pt x="195" y="14"/>
                </a:cubicBezTo>
                <a:cubicBezTo>
                  <a:pt x="207" y="17"/>
                  <a:pt x="201" y="26"/>
                  <a:pt x="211" y="32"/>
                </a:cubicBezTo>
                <a:cubicBezTo>
                  <a:pt x="214" y="38"/>
                  <a:pt x="224" y="55"/>
                  <a:pt x="231" y="59"/>
                </a:cubicBezTo>
                <a:cubicBezTo>
                  <a:pt x="241" y="70"/>
                  <a:pt x="235" y="67"/>
                  <a:pt x="245" y="70"/>
                </a:cubicBezTo>
                <a:cubicBezTo>
                  <a:pt x="249" y="69"/>
                  <a:pt x="253" y="69"/>
                  <a:pt x="257" y="68"/>
                </a:cubicBezTo>
                <a:cubicBezTo>
                  <a:pt x="261" y="67"/>
                  <a:pt x="270" y="65"/>
                  <a:pt x="270" y="65"/>
                </a:cubicBezTo>
                <a:cubicBezTo>
                  <a:pt x="278" y="66"/>
                  <a:pt x="283" y="67"/>
                  <a:pt x="290" y="71"/>
                </a:cubicBezTo>
                <a:cubicBezTo>
                  <a:pt x="304" y="88"/>
                  <a:pt x="282" y="62"/>
                  <a:pt x="300" y="81"/>
                </a:cubicBezTo>
                <a:cubicBezTo>
                  <a:pt x="302" y="84"/>
                  <a:pt x="308" y="90"/>
                  <a:pt x="308" y="90"/>
                </a:cubicBezTo>
                <a:cubicBezTo>
                  <a:pt x="311" y="98"/>
                  <a:pt x="315" y="103"/>
                  <a:pt x="318" y="111"/>
                </a:cubicBezTo>
                <a:cubicBezTo>
                  <a:pt x="319" y="114"/>
                  <a:pt x="321" y="117"/>
                  <a:pt x="322" y="120"/>
                </a:cubicBezTo>
                <a:cubicBezTo>
                  <a:pt x="323" y="122"/>
                  <a:pt x="324" y="125"/>
                  <a:pt x="324" y="125"/>
                </a:cubicBezTo>
                <a:cubicBezTo>
                  <a:pt x="321" y="132"/>
                  <a:pt x="313" y="134"/>
                  <a:pt x="310" y="142"/>
                </a:cubicBezTo>
                <a:cubicBezTo>
                  <a:pt x="313" y="151"/>
                  <a:pt x="317" y="146"/>
                  <a:pt x="322" y="141"/>
                </a:cubicBezTo>
                <a:cubicBezTo>
                  <a:pt x="341" y="143"/>
                  <a:pt x="339" y="142"/>
                  <a:pt x="342" y="155"/>
                </a:cubicBezTo>
                <a:cubicBezTo>
                  <a:pt x="351" y="150"/>
                  <a:pt x="355" y="152"/>
                  <a:pt x="364" y="157"/>
                </a:cubicBezTo>
                <a:cubicBezTo>
                  <a:pt x="369" y="162"/>
                  <a:pt x="372" y="166"/>
                  <a:pt x="380" y="168"/>
                </a:cubicBezTo>
                <a:cubicBezTo>
                  <a:pt x="381" y="169"/>
                  <a:pt x="383" y="171"/>
                  <a:pt x="382" y="172"/>
                </a:cubicBezTo>
                <a:cubicBezTo>
                  <a:pt x="380" y="176"/>
                  <a:pt x="368" y="172"/>
                  <a:pt x="382" y="176"/>
                </a:cubicBezTo>
                <a:cubicBezTo>
                  <a:pt x="386" y="175"/>
                  <a:pt x="390" y="173"/>
                  <a:pt x="394" y="172"/>
                </a:cubicBezTo>
                <a:cubicBezTo>
                  <a:pt x="396" y="172"/>
                  <a:pt x="400" y="171"/>
                  <a:pt x="400" y="171"/>
                </a:cubicBezTo>
                <a:cubicBezTo>
                  <a:pt x="413" y="177"/>
                  <a:pt x="427" y="179"/>
                  <a:pt x="439" y="185"/>
                </a:cubicBezTo>
                <a:cubicBezTo>
                  <a:pt x="441" y="190"/>
                  <a:pt x="445" y="194"/>
                  <a:pt x="447" y="199"/>
                </a:cubicBezTo>
                <a:cubicBezTo>
                  <a:pt x="453" y="198"/>
                  <a:pt x="460" y="195"/>
                  <a:pt x="465" y="201"/>
                </a:cubicBezTo>
                <a:cubicBezTo>
                  <a:pt x="468" y="205"/>
                  <a:pt x="471" y="215"/>
                  <a:pt x="471" y="215"/>
                </a:cubicBezTo>
                <a:cubicBezTo>
                  <a:pt x="468" y="231"/>
                  <a:pt x="469" y="248"/>
                  <a:pt x="451" y="258"/>
                </a:cubicBezTo>
                <a:cubicBezTo>
                  <a:pt x="447" y="262"/>
                  <a:pt x="437" y="275"/>
                  <a:pt x="435" y="281"/>
                </a:cubicBezTo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ltGray">
          <a:xfrm>
            <a:off x="6159500" y="-15875"/>
            <a:ext cx="1562100" cy="1098550"/>
          </a:xfrm>
          <a:custGeom>
            <a:avLst/>
            <a:gdLst/>
            <a:ahLst/>
            <a:cxnLst>
              <a:cxn ang="0">
                <a:pos x="406" y="6"/>
              </a:cxn>
              <a:cxn ang="0">
                <a:pos x="502" y="34"/>
              </a:cxn>
              <a:cxn ang="0">
                <a:pos x="550" y="38"/>
              </a:cxn>
              <a:cxn ang="0">
                <a:pos x="578" y="130"/>
              </a:cxn>
              <a:cxn ang="0">
                <a:pos x="586" y="90"/>
              </a:cxn>
              <a:cxn ang="0">
                <a:pos x="606" y="70"/>
              </a:cxn>
              <a:cxn ang="0">
                <a:pos x="642" y="126"/>
              </a:cxn>
              <a:cxn ang="0">
                <a:pos x="682" y="98"/>
              </a:cxn>
              <a:cxn ang="0">
                <a:pos x="706" y="86"/>
              </a:cxn>
              <a:cxn ang="0">
                <a:pos x="762" y="2"/>
              </a:cxn>
              <a:cxn ang="0">
                <a:pos x="798" y="70"/>
              </a:cxn>
              <a:cxn ang="0">
                <a:pos x="798" y="130"/>
              </a:cxn>
              <a:cxn ang="0">
                <a:pos x="790" y="158"/>
              </a:cxn>
              <a:cxn ang="0">
                <a:pos x="766" y="162"/>
              </a:cxn>
              <a:cxn ang="0">
                <a:pos x="762" y="186"/>
              </a:cxn>
              <a:cxn ang="0">
                <a:pos x="802" y="226"/>
              </a:cxn>
              <a:cxn ang="0">
                <a:pos x="786" y="322"/>
              </a:cxn>
              <a:cxn ang="0">
                <a:pos x="830" y="414"/>
              </a:cxn>
              <a:cxn ang="0">
                <a:pos x="854" y="450"/>
              </a:cxn>
              <a:cxn ang="0">
                <a:pos x="830" y="450"/>
              </a:cxn>
              <a:cxn ang="0">
                <a:pos x="746" y="378"/>
              </a:cxn>
              <a:cxn ang="0">
                <a:pos x="678" y="402"/>
              </a:cxn>
              <a:cxn ang="0">
                <a:pos x="590" y="442"/>
              </a:cxn>
              <a:cxn ang="0">
                <a:pos x="642" y="578"/>
              </a:cxn>
              <a:cxn ang="0">
                <a:pos x="710" y="610"/>
              </a:cxn>
              <a:cxn ang="0">
                <a:pos x="738" y="550"/>
              </a:cxn>
              <a:cxn ang="0">
                <a:pos x="774" y="570"/>
              </a:cxn>
              <a:cxn ang="0">
                <a:pos x="766" y="630"/>
              </a:cxn>
              <a:cxn ang="0">
                <a:pos x="802" y="670"/>
              </a:cxn>
              <a:cxn ang="0">
                <a:pos x="838" y="658"/>
              </a:cxn>
              <a:cxn ang="0">
                <a:pos x="922" y="806"/>
              </a:cxn>
              <a:cxn ang="0">
                <a:pos x="942" y="826"/>
              </a:cxn>
              <a:cxn ang="0">
                <a:pos x="874" y="810"/>
              </a:cxn>
              <a:cxn ang="0">
                <a:pos x="830" y="758"/>
              </a:cxn>
              <a:cxn ang="0">
                <a:pos x="778" y="710"/>
              </a:cxn>
              <a:cxn ang="0">
                <a:pos x="702" y="662"/>
              </a:cxn>
              <a:cxn ang="0">
                <a:pos x="614" y="646"/>
              </a:cxn>
              <a:cxn ang="0">
                <a:pos x="506" y="594"/>
              </a:cxn>
              <a:cxn ang="0">
                <a:pos x="462" y="506"/>
              </a:cxn>
              <a:cxn ang="0">
                <a:pos x="430" y="462"/>
              </a:cxn>
              <a:cxn ang="0">
                <a:pos x="382" y="430"/>
              </a:cxn>
              <a:cxn ang="0">
                <a:pos x="342" y="370"/>
              </a:cxn>
              <a:cxn ang="0">
                <a:pos x="354" y="414"/>
              </a:cxn>
              <a:cxn ang="0">
                <a:pos x="418" y="494"/>
              </a:cxn>
              <a:cxn ang="0">
                <a:pos x="422" y="526"/>
              </a:cxn>
              <a:cxn ang="0">
                <a:pos x="394" y="498"/>
              </a:cxn>
              <a:cxn ang="0">
                <a:pos x="354" y="466"/>
              </a:cxn>
              <a:cxn ang="0">
                <a:pos x="314" y="402"/>
              </a:cxn>
              <a:cxn ang="0">
                <a:pos x="266" y="346"/>
              </a:cxn>
              <a:cxn ang="0">
                <a:pos x="210" y="314"/>
              </a:cxn>
              <a:cxn ang="0">
                <a:pos x="154" y="238"/>
              </a:cxn>
              <a:cxn ang="0">
                <a:pos x="66" y="66"/>
              </a:cxn>
              <a:cxn ang="0">
                <a:pos x="34" y="38"/>
              </a:cxn>
              <a:cxn ang="0">
                <a:pos x="46" y="22"/>
              </a:cxn>
              <a:cxn ang="0">
                <a:pos x="102" y="70"/>
              </a:cxn>
            </a:cxnLst>
            <a:rect l="0" t="0" r="r" b="b"/>
            <a:pathLst>
              <a:path w="984" h="844">
                <a:moveTo>
                  <a:pt x="82" y="38"/>
                </a:moveTo>
                <a:lnTo>
                  <a:pt x="406" y="6"/>
                </a:lnTo>
                <a:cubicBezTo>
                  <a:pt x="497" y="22"/>
                  <a:pt x="465" y="0"/>
                  <a:pt x="474" y="54"/>
                </a:cubicBezTo>
                <a:cubicBezTo>
                  <a:pt x="492" y="48"/>
                  <a:pt x="484" y="40"/>
                  <a:pt x="502" y="34"/>
                </a:cubicBezTo>
                <a:cubicBezTo>
                  <a:pt x="510" y="37"/>
                  <a:pt x="517" y="46"/>
                  <a:pt x="526" y="46"/>
                </a:cubicBezTo>
                <a:cubicBezTo>
                  <a:pt x="534" y="46"/>
                  <a:pt x="550" y="38"/>
                  <a:pt x="550" y="38"/>
                </a:cubicBezTo>
                <a:cubicBezTo>
                  <a:pt x="556" y="55"/>
                  <a:pt x="552" y="60"/>
                  <a:pt x="542" y="74"/>
                </a:cubicBezTo>
                <a:cubicBezTo>
                  <a:pt x="555" y="114"/>
                  <a:pt x="550" y="102"/>
                  <a:pt x="578" y="130"/>
                </a:cubicBezTo>
                <a:cubicBezTo>
                  <a:pt x="584" y="148"/>
                  <a:pt x="590" y="148"/>
                  <a:pt x="606" y="138"/>
                </a:cubicBezTo>
                <a:cubicBezTo>
                  <a:pt x="600" y="119"/>
                  <a:pt x="594" y="107"/>
                  <a:pt x="586" y="90"/>
                </a:cubicBezTo>
                <a:cubicBezTo>
                  <a:pt x="583" y="82"/>
                  <a:pt x="578" y="66"/>
                  <a:pt x="578" y="66"/>
                </a:cubicBezTo>
                <a:cubicBezTo>
                  <a:pt x="585" y="44"/>
                  <a:pt x="597" y="56"/>
                  <a:pt x="606" y="70"/>
                </a:cubicBezTo>
                <a:cubicBezTo>
                  <a:pt x="609" y="86"/>
                  <a:pt x="608" y="117"/>
                  <a:pt x="626" y="90"/>
                </a:cubicBezTo>
                <a:cubicBezTo>
                  <a:pt x="648" y="97"/>
                  <a:pt x="646" y="104"/>
                  <a:pt x="642" y="126"/>
                </a:cubicBezTo>
                <a:cubicBezTo>
                  <a:pt x="650" y="150"/>
                  <a:pt x="665" y="141"/>
                  <a:pt x="682" y="130"/>
                </a:cubicBezTo>
                <a:cubicBezTo>
                  <a:pt x="689" y="108"/>
                  <a:pt x="673" y="124"/>
                  <a:pt x="682" y="98"/>
                </a:cubicBezTo>
                <a:cubicBezTo>
                  <a:pt x="683" y="94"/>
                  <a:pt x="690" y="96"/>
                  <a:pt x="694" y="94"/>
                </a:cubicBezTo>
                <a:cubicBezTo>
                  <a:pt x="698" y="92"/>
                  <a:pt x="702" y="89"/>
                  <a:pt x="706" y="86"/>
                </a:cubicBezTo>
                <a:cubicBezTo>
                  <a:pt x="717" y="54"/>
                  <a:pt x="688" y="54"/>
                  <a:pt x="742" y="46"/>
                </a:cubicBezTo>
                <a:cubicBezTo>
                  <a:pt x="748" y="27"/>
                  <a:pt x="741" y="9"/>
                  <a:pt x="762" y="2"/>
                </a:cubicBezTo>
                <a:cubicBezTo>
                  <a:pt x="788" y="11"/>
                  <a:pt x="777" y="38"/>
                  <a:pt x="802" y="46"/>
                </a:cubicBezTo>
                <a:cubicBezTo>
                  <a:pt x="831" y="36"/>
                  <a:pt x="805" y="63"/>
                  <a:pt x="798" y="70"/>
                </a:cubicBezTo>
                <a:cubicBezTo>
                  <a:pt x="789" y="96"/>
                  <a:pt x="787" y="96"/>
                  <a:pt x="802" y="118"/>
                </a:cubicBezTo>
                <a:cubicBezTo>
                  <a:pt x="801" y="122"/>
                  <a:pt x="801" y="127"/>
                  <a:pt x="798" y="130"/>
                </a:cubicBezTo>
                <a:cubicBezTo>
                  <a:pt x="794" y="133"/>
                  <a:pt x="784" y="129"/>
                  <a:pt x="782" y="134"/>
                </a:cubicBezTo>
                <a:cubicBezTo>
                  <a:pt x="780" y="142"/>
                  <a:pt x="790" y="158"/>
                  <a:pt x="790" y="158"/>
                </a:cubicBezTo>
                <a:cubicBezTo>
                  <a:pt x="786" y="161"/>
                  <a:pt x="783" y="165"/>
                  <a:pt x="778" y="166"/>
                </a:cubicBezTo>
                <a:cubicBezTo>
                  <a:pt x="774" y="167"/>
                  <a:pt x="769" y="159"/>
                  <a:pt x="766" y="162"/>
                </a:cubicBezTo>
                <a:cubicBezTo>
                  <a:pt x="758" y="170"/>
                  <a:pt x="794" y="182"/>
                  <a:pt x="794" y="182"/>
                </a:cubicBezTo>
                <a:cubicBezTo>
                  <a:pt x="804" y="211"/>
                  <a:pt x="775" y="190"/>
                  <a:pt x="762" y="186"/>
                </a:cubicBezTo>
                <a:cubicBezTo>
                  <a:pt x="767" y="194"/>
                  <a:pt x="773" y="202"/>
                  <a:pt x="778" y="210"/>
                </a:cubicBezTo>
                <a:cubicBezTo>
                  <a:pt x="783" y="218"/>
                  <a:pt x="802" y="226"/>
                  <a:pt x="802" y="226"/>
                </a:cubicBezTo>
                <a:cubicBezTo>
                  <a:pt x="813" y="242"/>
                  <a:pt x="804" y="245"/>
                  <a:pt x="810" y="262"/>
                </a:cubicBezTo>
                <a:cubicBezTo>
                  <a:pt x="803" y="282"/>
                  <a:pt x="793" y="301"/>
                  <a:pt x="786" y="322"/>
                </a:cubicBezTo>
                <a:cubicBezTo>
                  <a:pt x="783" y="330"/>
                  <a:pt x="778" y="346"/>
                  <a:pt x="778" y="346"/>
                </a:cubicBezTo>
                <a:cubicBezTo>
                  <a:pt x="785" y="366"/>
                  <a:pt x="817" y="394"/>
                  <a:pt x="830" y="414"/>
                </a:cubicBezTo>
                <a:cubicBezTo>
                  <a:pt x="835" y="422"/>
                  <a:pt x="841" y="430"/>
                  <a:pt x="846" y="438"/>
                </a:cubicBezTo>
                <a:cubicBezTo>
                  <a:pt x="849" y="442"/>
                  <a:pt x="854" y="450"/>
                  <a:pt x="854" y="450"/>
                </a:cubicBezTo>
                <a:cubicBezTo>
                  <a:pt x="853" y="457"/>
                  <a:pt x="855" y="466"/>
                  <a:pt x="850" y="470"/>
                </a:cubicBezTo>
                <a:cubicBezTo>
                  <a:pt x="844" y="475"/>
                  <a:pt x="831" y="451"/>
                  <a:pt x="830" y="450"/>
                </a:cubicBezTo>
                <a:cubicBezTo>
                  <a:pt x="811" y="431"/>
                  <a:pt x="789" y="421"/>
                  <a:pt x="774" y="398"/>
                </a:cubicBezTo>
                <a:cubicBezTo>
                  <a:pt x="769" y="379"/>
                  <a:pt x="766" y="371"/>
                  <a:pt x="746" y="378"/>
                </a:cubicBezTo>
                <a:cubicBezTo>
                  <a:pt x="717" y="368"/>
                  <a:pt x="730" y="368"/>
                  <a:pt x="706" y="374"/>
                </a:cubicBezTo>
                <a:cubicBezTo>
                  <a:pt x="688" y="402"/>
                  <a:pt x="699" y="395"/>
                  <a:pt x="678" y="402"/>
                </a:cubicBezTo>
                <a:cubicBezTo>
                  <a:pt x="654" y="386"/>
                  <a:pt x="650" y="390"/>
                  <a:pt x="618" y="394"/>
                </a:cubicBezTo>
                <a:cubicBezTo>
                  <a:pt x="607" y="411"/>
                  <a:pt x="601" y="426"/>
                  <a:pt x="590" y="442"/>
                </a:cubicBezTo>
                <a:cubicBezTo>
                  <a:pt x="600" y="471"/>
                  <a:pt x="593" y="459"/>
                  <a:pt x="606" y="478"/>
                </a:cubicBezTo>
                <a:cubicBezTo>
                  <a:pt x="593" y="518"/>
                  <a:pt x="622" y="548"/>
                  <a:pt x="642" y="578"/>
                </a:cubicBezTo>
                <a:cubicBezTo>
                  <a:pt x="651" y="591"/>
                  <a:pt x="651" y="601"/>
                  <a:pt x="666" y="606"/>
                </a:cubicBezTo>
                <a:cubicBezTo>
                  <a:pt x="680" y="627"/>
                  <a:pt x="691" y="623"/>
                  <a:pt x="710" y="610"/>
                </a:cubicBezTo>
                <a:cubicBezTo>
                  <a:pt x="729" y="616"/>
                  <a:pt x="729" y="606"/>
                  <a:pt x="734" y="590"/>
                </a:cubicBezTo>
                <a:cubicBezTo>
                  <a:pt x="735" y="577"/>
                  <a:pt x="731" y="562"/>
                  <a:pt x="738" y="550"/>
                </a:cubicBezTo>
                <a:cubicBezTo>
                  <a:pt x="742" y="543"/>
                  <a:pt x="762" y="542"/>
                  <a:pt x="762" y="542"/>
                </a:cubicBezTo>
                <a:cubicBezTo>
                  <a:pt x="783" y="547"/>
                  <a:pt x="786" y="552"/>
                  <a:pt x="774" y="570"/>
                </a:cubicBezTo>
                <a:cubicBezTo>
                  <a:pt x="779" y="590"/>
                  <a:pt x="790" y="605"/>
                  <a:pt x="770" y="618"/>
                </a:cubicBezTo>
                <a:cubicBezTo>
                  <a:pt x="769" y="622"/>
                  <a:pt x="764" y="626"/>
                  <a:pt x="766" y="630"/>
                </a:cubicBezTo>
                <a:cubicBezTo>
                  <a:pt x="768" y="634"/>
                  <a:pt x="775" y="634"/>
                  <a:pt x="778" y="638"/>
                </a:cubicBezTo>
                <a:cubicBezTo>
                  <a:pt x="788" y="651"/>
                  <a:pt x="786" y="660"/>
                  <a:pt x="802" y="670"/>
                </a:cubicBezTo>
                <a:cubicBezTo>
                  <a:pt x="810" y="667"/>
                  <a:pt x="818" y="665"/>
                  <a:pt x="826" y="662"/>
                </a:cubicBezTo>
                <a:cubicBezTo>
                  <a:pt x="830" y="661"/>
                  <a:pt x="838" y="658"/>
                  <a:pt x="838" y="658"/>
                </a:cubicBezTo>
                <a:cubicBezTo>
                  <a:pt x="857" y="664"/>
                  <a:pt x="864" y="680"/>
                  <a:pt x="870" y="698"/>
                </a:cubicBezTo>
                <a:cubicBezTo>
                  <a:pt x="859" y="731"/>
                  <a:pt x="887" y="794"/>
                  <a:pt x="922" y="806"/>
                </a:cubicBezTo>
                <a:cubicBezTo>
                  <a:pt x="938" y="801"/>
                  <a:pt x="941" y="792"/>
                  <a:pt x="958" y="798"/>
                </a:cubicBezTo>
                <a:cubicBezTo>
                  <a:pt x="984" y="837"/>
                  <a:pt x="928" y="784"/>
                  <a:pt x="942" y="826"/>
                </a:cubicBezTo>
                <a:cubicBezTo>
                  <a:pt x="936" y="844"/>
                  <a:pt x="930" y="844"/>
                  <a:pt x="914" y="834"/>
                </a:cubicBezTo>
                <a:cubicBezTo>
                  <a:pt x="903" y="817"/>
                  <a:pt x="890" y="821"/>
                  <a:pt x="874" y="810"/>
                </a:cubicBezTo>
                <a:cubicBezTo>
                  <a:pt x="851" y="776"/>
                  <a:pt x="882" y="816"/>
                  <a:pt x="854" y="794"/>
                </a:cubicBezTo>
                <a:cubicBezTo>
                  <a:pt x="843" y="785"/>
                  <a:pt x="840" y="768"/>
                  <a:pt x="830" y="758"/>
                </a:cubicBezTo>
                <a:cubicBezTo>
                  <a:pt x="824" y="739"/>
                  <a:pt x="817" y="724"/>
                  <a:pt x="798" y="718"/>
                </a:cubicBezTo>
                <a:cubicBezTo>
                  <a:pt x="791" y="696"/>
                  <a:pt x="800" y="712"/>
                  <a:pt x="778" y="710"/>
                </a:cubicBezTo>
                <a:cubicBezTo>
                  <a:pt x="767" y="709"/>
                  <a:pt x="746" y="702"/>
                  <a:pt x="746" y="702"/>
                </a:cubicBezTo>
                <a:cubicBezTo>
                  <a:pt x="729" y="691"/>
                  <a:pt x="720" y="674"/>
                  <a:pt x="702" y="662"/>
                </a:cubicBezTo>
                <a:cubicBezTo>
                  <a:pt x="694" y="665"/>
                  <a:pt x="687" y="673"/>
                  <a:pt x="678" y="674"/>
                </a:cubicBezTo>
                <a:cubicBezTo>
                  <a:pt x="657" y="677"/>
                  <a:pt x="630" y="657"/>
                  <a:pt x="614" y="646"/>
                </a:cubicBezTo>
                <a:cubicBezTo>
                  <a:pt x="600" y="637"/>
                  <a:pt x="580" y="639"/>
                  <a:pt x="566" y="630"/>
                </a:cubicBezTo>
                <a:cubicBezTo>
                  <a:pt x="546" y="617"/>
                  <a:pt x="525" y="607"/>
                  <a:pt x="506" y="594"/>
                </a:cubicBezTo>
                <a:cubicBezTo>
                  <a:pt x="513" y="572"/>
                  <a:pt x="509" y="551"/>
                  <a:pt x="490" y="538"/>
                </a:cubicBezTo>
                <a:cubicBezTo>
                  <a:pt x="485" y="522"/>
                  <a:pt x="476" y="515"/>
                  <a:pt x="462" y="506"/>
                </a:cubicBezTo>
                <a:cubicBezTo>
                  <a:pt x="441" y="474"/>
                  <a:pt x="469" y="513"/>
                  <a:pt x="442" y="486"/>
                </a:cubicBezTo>
                <a:cubicBezTo>
                  <a:pt x="436" y="480"/>
                  <a:pt x="436" y="468"/>
                  <a:pt x="430" y="462"/>
                </a:cubicBezTo>
                <a:cubicBezTo>
                  <a:pt x="427" y="459"/>
                  <a:pt x="422" y="459"/>
                  <a:pt x="418" y="458"/>
                </a:cubicBezTo>
                <a:cubicBezTo>
                  <a:pt x="407" y="447"/>
                  <a:pt x="382" y="430"/>
                  <a:pt x="382" y="430"/>
                </a:cubicBezTo>
                <a:cubicBezTo>
                  <a:pt x="371" y="413"/>
                  <a:pt x="358" y="399"/>
                  <a:pt x="346" y="382"/>
                </a:cubicBezTo>
                <a:cubicBezTo>
                  <a:pt x="344" y="378"/>
                  <a:pt x="345" y="373"/>
                  <a:pt x="342" y="370"/>
                </a:cubicBezTo>
                <a:cubicBezTo>
                  <a:pt x="339" y="367"/>
                  <a:pt x="334" y="367"/>
                  <a:pt x="330" y="366"/>
                </a:cubicBezTo>
                <a:cubicBezTo>
                  <a:pt x="322" y="390"/>
                  <a:pt x="342" y="398"/>
                  <a:pt x="354" y="414"/>
                </a:cubicBezTo>
                <a:cubicBezTo>
                  <a:pt x="368" y="432"/>
                  <a:pt x="372" y="446"/>
                  <a:pt x="390" y="458"/>
                </a:cubicBezTo>
                <a:cubicBezTo>
                  <a:pt x="409" y="487"/>
                  <a:pt x="399" y="475"/>
                  <a:pt x="418" y="494"/>
                </a:cubicBezTo>
                <a:cubicBezTo>
                  <a:pt x="423" y="510"/>
                  <a:pt x="428" y="517"/>
                  <a:pt x="442" y="526"/>
                </a:cubicBezTo>
                <a:cubicBezTo>
                  <a:pt x="450" y="550"/>
                  <a:pt x="432" y="533"/>
                  <a:pt x="422" y="526"/>
                </a:cubicBezTo>
                <a:cubicBezTo>
                  <a:pt x="399" y="492"/>
                  <a:pt x="430" y="532"/>
                  <a:pt x="402" y="510"/>
                </a:cubicBezTo>
                <a:cubicBezTo>
                  <a:pt x="398" y="507"/>
                  <a:pt x="397" y="501"/>
                  <a:pt x="394" y="498"/>
                </a:cubicBezTo>
                <a:cubicBezTo>
                  <a:pt x="391" y="495"/>
                  <a:pt x="386" y="493"/>
                  <a:pt x="382" y="490"/>
                </a:cubicBezTo>
                <a:cubicBezTo>
                  <a:pt x="377" y="474"/>
                  <a:pt x="370" y="471"/>
                  <a:pt x="354" y="466"/>
                </a:cubicBezTo>
                <a:cubicBezTo>
                  <a:pt x="344" y="452"/>
                  <a:pt x="340" y="447"/>
                  <a:pt x="346" y="430"/>
                </a:cubicBezTo>
                <a:cubicBezTo>
                  <a:pt x="338" y="418"/>
                  <a:pt x="314" y="402"/>
                  <a:pt x="314" y="402"/>
                </a:cubicBezTo>
                <a:cubicBezTo>
                  <a:pt x="306" y="390"/>
                  <a:pt x="298" y="378"/>
                  <a:pt x="290" y="366"/>
                </a:cubicBezTo>
                <a:cubicBezTo>
                  <a:pt x="284" y="357"/>
                  <a:pt x="273" y="354"/>
                  <a:pt x="266" y="346"/>
                </a:cubicBezTo>
                <a:cubicBezTo>
                  <a:pt x="263" y="342"/>
                  <a:pt x="262" y="337"/>
                  <a:pt x="258" y="334"/>
                </a:cubicBezTo>
                <a:cubicBezTo>
                  <a:pt x="243" y="324"/>
                  <a:pt x="225" y="324"/>
                  <a:pt x="210" y="314"/>
                </a:cubicBezTo>
                <a:cubicBezTo>
                  <a:pt x="201" y="300"/>
                  <a:pt x="194" y="291"/>
                  <a:pt x="178" y="286"/>
                </a:cubicBezTo>
                <a:cubicBezTo>
                  <a:pt x="160" y="260"/>
                  <a:pt x="192" y="247"/>
                  <a:pt x="154" y="238"/>
                </a:cubicBezTo>
                <a:cubicBezTo>
                  <a:pt x="111" y="209"/>
                  <a:pt x="106" y="149"/>
                  <a:pt x="90" y="102"/>
                </a:cubicBezTo>
                <a:cubicBezTo>
                  <a:pt x="86" y="90"/>
                  <a:pt x="76" y="73"/>
                  <a:pt x="66" y="66"/>
                </a:cubicBezTo>
                <a:cubicBezTo>
                  <a:pt x="58" y="60"/>
                  <a:pt x="42" y="50"/>
                  <a:pt x="42" y="50"/>
                </a:cubicBezTo>
                <a:cubicBezTo>
                  <a:pt x="39" y="46"/>
                  <a:pt x="38" y="41"/>
                  <a:pt x="34" y="38"/>
                </a:cubicBezTo>
                <a:cubicBezTo>
                  <a:pt x="27" y="34"/>
                  <a:pt x="10" y="30"/>
                  <a:pt x="10" y="30"/>
                </a:cubicBezTo>
                <a:cubicBezTo>
                  <a:pt x="0" y="1"/>
                  <a:pt x="31" y="17"/>
                  <a:pt x="46" y="22"/>
                </a:cubicBezTo>
                <a:cubicBezTo>
                  <a:pt x="65" y="51"/>
                  <a:pt x="61" y="41"/>
                  <a:pt x="86" y="58"/>
                </a:cubicBezTo>
                <a:cubicBezTo>
                  <a:pt x="94" y="70"/>
                  <a:pt x="94" y="93"/>
                  <a:pt x="102" y="70"/>
                </a:cubicBezTo>
                <a:cubicBezTo>
                  <a:pt x="95" y="49"/>
                  <a:pt x="82" y="62"/>
                  <a:pt x="82" y="38"/>
                </a:cubicBez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ltGray">
          <a:xfrm>
            <a:off x="5678488" y="773113"/>
            <a:ext cx="57150" cy="61912"/>
          </a:xfrm>
          <a:custGeom>
            <a:avLst/>
            <a:gdLst/>
            <a:ahLst/>
            <a:cxnLst>
              <a:cxn ang="0">
                <a:pos x="6" y="28"/>
              </a:cxn>
              <a:cxn ang="0">
                <a:pos x="10" y="48"/>
              </a:cxn>
              <a:cxn ang="0">
                <a:pos x="6" y="28"/>
              </a:cxn>
            </a:cxnLst>
            <a:rect l="0" t="0" r="r" b="b"/>
            <a:pathLst>
              <a:path w="36" h="48">
                <a:moveTo>
                  <a:pt x="6" y="28"/>
                </a:moveTo>
                <a:cubicBezTo>
                  <a:pt x="25" y="0"/>
                  <a:pt x="36" y="31"/>
                  <a:pt x="10" y="48"/>
                </a:cubicBezTo>
                <a:cubicBezTo>
                  <a:pt x="0" y="34"/>
                  <a:pt x="0" y="40"/>
                  <a:pt x="6" y="28"/>
                </a:cubicBez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ltGray">
          <a:xfrm>
            <a:off x="5634038" y="749300"/>
            <a:ext cx="60325" cy="460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2" y="1"/>
              </a:cxn>
              <a:cxn ang="0">
                <a:pos x="36" y="17"/>
              </a:cxn>
              <a:cxn ang="0">
                <a:pos x="8" y="17"/>
              </a:cxn>
              <a:cxn ang="0">
                <a:pos x="0" y="5"/>
              </a:cxn>
            </a:cxnLst>
            <a:rect l="0" t="0" r="r" b="b"/>
            <a:pathLst>
              <a:path w="36" h="37">
                <a:moveTo>
                  <a:pt x="0" y="5"/>
                </a:moveTo>
                <a:cubicBezTo>
                  <a:pt x="4" y="4"/>
                  <a:pt x="8" y="0"/>
                  <a:pt x="12" y="1"/>
                </a:cubicBezTo>
                <a:cubicBezTo>
                  <a:pt x="21" y="4"/>
                  <a:pt x="36" y="17"/>
                  <a:pt x="36" y="17"/>
                </a:cubicBezTo>
                <a:cubicBezTo>
                  <a:pt x="29" y="37"/>
                  <a:pt x="22" y="26"/>
                  <a:pt x="8" y="17"/>
                </a:cubicBezTo>
                <a:cubicBezTo>
                  <a:pt x="5" y="13"/>
                  <a:pt x="0" y="5"/>
                  <a:pt x="0" y="5"/>
                </a:cubicBez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ltGray">
          <a:xfrm>
            <a:off x="7439025" y="620713"/>
            <a:ext cx="271463" cy="128587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28" y="25"/>
              </a:cxn>
              <a:cxn ang="0">
                <a:pos x="56" y="21"/>
              </a:cxn>
              <a:cxn ang="0">
                <a:pos x="80" y="9"/>
              </a:cxn>
              <a:cxn ang="0">
                <a:pos x="64" y="25"/>
              </a:cxn>
              <a:cxn ang="0">
                <a:pos x="124" y="49"/>
              </a:cxn>
              <a:cxn ang="0">
                <a:pos x="160" y="65"/>
              </a:cxn>
              <a:cxn ang="0">
                <a:pos x="116" y="77"/>
              </a:cxn>
              <a:cxn ang="0">
                <a:pos x="88" y="57"/>
              </a:cxn>
              <a:cxn ang="0">
                <a:pos x="76" y="53"/>
              </a:cxn>
              <a:cxn ang="0">
                <a:pos x="24" y="41"/>
              </a:cxn>
              <a:cxn ang="0">
                <a:pos x="0" y="49"/>
              </a:cxn>
            </a:cxnLst>
            <a:rect l="0" t="0" r="r" b="b"/>
            <a:pathLst>
              <a:path w="170" h="96">
                <a:moveTo>
                  <a:pt x="0" y="49"/>
                </a:moveTo>
                <a:cubicBezTo>
                  <a:pt x="5" y="33"/>
                  <a:pt x="12" y="30"/>
                  <a:pt x="28" y="25"/>
                </a:cubicBezTo>
                <a:cubicBezTo>
                  <a:pt x="20" y="0"/>
                  <a:pt x="42" y="16"/>
                  <a:pt x="56" y="21"/>
                </a:cubicBezTo>
                <a:cubicBezTo>
                  <a:pt x="56" y="21"/>
                  <a:pt x="77" y="6"/>
                  <a:pt x="80" y="9"/>
                </a:cubicBezTo>
                <a:cubicBezTo>
                  <a:pt x="85" y="14"/>
                  <a:pt x="71" y="23"/>
                  <a:pt x="64" y="25"/>
                </a:cubicBezTo>
                <a:cubicBezTo>
                  <a:pt x="82" y="37"/>
                  <a:pt x="103" y="42"/>
                  <a:pt x="124" y="49"/>
                </a:cubicBezTo>
                <a:cubicBezTo>
                  <a:pt x="136" y="53"/>
                  <a:pt x="160" y="65"/>
                  <a:pt x="160" y="65"/>
                </a:cubicBezTo>
                <a:cubicBezTo>
                  <a:pt x="170" y="96"/>
                  <a:pt x="134" y="83"/>
                  <a:pt x="116" y="77"/>
                </a:cubicBezTo>
                <a:cubicBezTo>
                  <a:pt x="109" y="57"/>
                  <a:pt x="116" y="66"/>
                  <a:pt x="88" y="57"/>
                </a:cubicBezTo>
                <a:cubicBezTo>
                  <a:pt x="84" y="56"/>
                  <a:pt x="76" y="53"/>
                  <a:pt x="76" y="53"/>
                </a:cubicBezTo>
                <a:cubicBezTo>
                  <a:pt x="57" y="34"/>
                  <a:pt x="53" y="37"/>
                  <a:pt x="24" y="41"/>
                </a:cubicBezTo>
                <a:cubicBezTo>
                  <a:pt x="9" y="51"/>
                  <a:pt x="17" y="49"/>
                  <a:pt x="0" y="49"/>
                </a:cubicBez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Freeform 33"/>
          <p:cNvSpPr>
            <a:spLocks/>
          </p:cNvSpPr>
          <p:nvPr/>
        </p:nvSpPr>
        <p:spPr bwMode="ltGray">
          <a:xfrm>
            <a:off x="7726363" y="725488"/>
            <a:ext cx="219075" cy="587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" y="4"/>
              </a:cxn>
              <a:cxn ang="0">
                <a:pos x="88" y="24"/>
              </a:cxn>
              <a:cxn ang="0">
                <a:pos x="112" y="20"/>
              </a:cxn>
              <a:cxn ang="0">
                <a:pos x="108" y="44"/>
              </a:cxn>
              <a:cxn ang="0">
                <a:pos x="64" y="40"/>
              </a:cxn>
              <a:cxn ang="0">
                <a:pos x="0" y="36"/>
              </a:cxn>
              <a:cxn ang="0">
                <a:pos x="28" y="20"/>
              </a:cxn>
              <a:cxn ang="0">
                <a:pos x="0" y="0"/>
              </a:cxn>
            </a:cxnLst>
            <a:rect l="0" t="0" r="r" b="b"/>
            <a:pathLst>
              <a:path w="138" h="44">
                <a:moveTo>
                  <a:pt x="0" y="0"/>
                </a:moveTo>
                <a:cubicBezTo>
                  <a:pt x="19" y="3"/>
                  <a:pt x="35" y="10"/>
                  <a:pt x="52" y="4"/>
                </a:cubicBezTo>
                <a:cubicBezTo>
                  <a:pt x="87" y="11"/>
                  <a:pt x="61" y="15"/>
                  <a:pt x="88" y="24"/>
                </a:cubicBezTo>
                <a:cubicBezTo>
                  <a:pt x="96" y="23"/>
                  <a:pt x="104" y="19"/>
                  <a:pt x="112" y="20"/>
                </a:cubicBezTo>
                <a:cubicBezTo>
                  <a:pt x="138" y="23"/>
                  <a:pt x="118" y="41"/>
                  <a:pt x="108" y="44"/>
                </a:cubicBezTo>
                <a:cubicBezTo>
                  <a:pt x="78" y="34"/>
                  <a:pt x="92" y="34"/>
                  <a:pt x="64" y="40"/>
                </a:cubicBezTo>
                <a:cubicBezTo>
                  <a:pt x="41" y="37"/>
                  <a:pt x="22" y="41"/>
                  <a:pt x="0" y="36"/>
                </a:cubicBezTo>
                <a:cubicBezTo>
                  <a:pt x="6" y="11"/>
                  <a:pt x="7" y="27"/>
                  <a:pt x="28" y="20"/>
                </a:cubicBezTo>
                <a:cubicBezTo>
                  <a:pt x="17" y="13"/>
                  <a:pt x="0" y="13"/>
                  <a:pt x="0" y="0"/>
                </a:cubicBez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ltGray">
          <a:xfrm>
            <a:off x="7610475" y="757238"/>
            <a:ext cx="88900" cy="53975"/>
          </a:xfrm>
          <a:custGeom>
            <a:avLst/>
            <a:gdLst/>
            <a:ahLst/>
            <a:cxnLst>
              <a:cxn ang="0">
                <a:pos x="17" y="25"/>
              </a:cxn>
              <a:cxn ang="0">
                <a:pos x="37" y="13"/>
              </a:cxn>
              <a:cxn ang="0">
                <a:pos x="17" y="25"/>
              </a:cxn>
            </a:cxnLst>
            <a:rect l="0" t="0" r="r" b="b"/>
            <a:pathLst>
              <a:path w="57" h="42">
                <a:moveTo>
                  <a:pt x="17" y="25"/>
                </a:moveTo>
                <a:cubicBezTo>
                  <a:pt x="0" y="0"/>
                  <a:pt x="21" y="9"/>
                  <a:pt x="37" y="13"/>
                </a:cubicBezTo>
                <a:cubicBezTo>
                  <a:pt x="57" y="42"/>
                  <a:pt x="30" y="25"/>
                  <a:pt x="17" y="25"/>
                </a:cubicBez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Freeform 35"/>
          <p:cNvSpPr>
            <a:spLocks/>
          </p:cNvSpPr>
          <p:nvPr/>
        </p:nvSpPr>
        <p:spPr bwMode="ltGray">
          <a:xfrm>
            <a:off x="7551738" y="590550"/>
            <a:ext cx="58737" cy="69850"/>
          </a:xfrm>
          <a:custGeom>
            <a:avLst/>
            <a:gdLst/>
            <a:ahLst/>
            <a:cxnLst>
              <a:cxn ang="0">
                <a:pos x="19" y="32"/>
              </a:cxn>
              <a:cxn ang="0">
                <a:pos x="19" y="0"/>
              </a:cxn>
              <a:cxn ang="0">
                <a:pos x="19" y="32"/>
              </a:cxn>
            </a:cxnLst>
            <a:rect l="0" t="0" r="r" b="b"/>
            <a:pathLst>
              <a:path w="39" h="52">
                <a:moveTo>
                  <a:pt x="19" y="32"/>
                </a:moveTo>
                <a:cubicBezTo>
                  <a:pt x="13" y="14"/>
                  <a:pt x="0" y="13"/>
                  <a:pt x="19" y="0"/>
                </a:cubicBezTo>
                <a:cubicBezTo>
                  <a:pt x="23" y="5"/>
                  <a:pt x="39" y="52"/>
                  <a:pt x="19" y="32"/>
                </a:cubicBez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Freeform 36"/>
          <p:cNvSpPr>
            <a:spLocks/>
          </p:cNvSpPr>
          <p:nvPr/>
        </p:nvSpPr>
        <p:spPr bwMode="ltGray">
          <a:xfrm>
            <a:off x="8023225" y="800100"/>
            <a:ext cx="71438" cy="104775"/>
          </a:xfrm>
          <a:custGeom>
            <a:avLst/>
            <a:gdLst/>
            <a:ahLst/>
            <a:cxnLst>
              <a:cxn ang="0">
                <a:pos x="4" y="9"/>
              </a:cxn>
              <a:cxn ang="0">
                <a:pos x="20" y="33"/>
              </a:cxn>
              <a:cxn ang="0">
                <a:pos x="24" y="49"/>
              </a:cxn>
              <a:cxn ang="0">
                <a:pos x="36" y="53"/>
              </a:cxn>
              <a:cxn ang="0">
                <a:pos x="24" y="73"/>
              </a:cxn>
              <a:cxn ang="0">
                <a:pos x="0" y="21"/>
              </a:cxn>
              <a:cxn ang="0">
                <a:pos x="4" y="9"/>
              </a:cxn>
            </a:cxnLst>
            <a:rect l="0" t="0" r="r" b="b"/>
            <a:pathLst>
              <a:path w="44" h="80">
                <a:moveTo>
                  <a:pt x="4" y="9"/>
                </a:moveTo>
                <a:cubicBezTo>
                  <a:pt x="9" y="17"/>
                  <a:pt x="18" y="24"/>
                  <a:pt x="20" y="33"/>
                </a:cubicBezTo>
                <a:cubicBezTo>
                  <a:pt x="21" y="38"/>
                  <a:pt x="21" y="45"/>
                  <a:pt x="24" y="49"/>
                </a:cubicBezTo>
                <a:cubicBezTo>
                  <a:pt x="27" y="52"/>
                  <a:pt x="32" y="52"/>
                  <a:pt x="36" y="53"/>
                </a:cubicBezTo>
                <a:cubicBezTo>
                  <a:pt x="41" y="68"/>
                  <a:pt x="44" y="80"/>
                  <a:pt x="24" y="73"/>
                </a:cubicBezTo>
                <a:cubicBezTo>
                  <a:pt x="19" y="55"/>
                  <a:pt x="11" y="37"/>
                  <a:pt x="0" y="21"/>
                </a:cubicBezTo>
                <a:cubicBezTo>
                  <a:pt x="4" y="4"/>
                  <a:pt x="4" y="0"/>
                  <a:pt x="4" y="9"/>
                </a:cubicBez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ltGray">
          <a:xfrm>
            <a:off x="6762750" y="4763"/>
            <a:ext cx="762000" cy="158750"/>
          </a:xfrm>
          <a:custGeom>
            <a:avLst/>
            <a:gdLst/>
            <a:ahLst/>
            <a:cxnLst>
              <a:cxn ang="0">
                <a:pos x="220" y="1"/>
              </a:cxn>
              <a:cxn ang="0">
                <a:pos x="231" y="8"/>
              </a:cxn>
              <a:cxn ang="0">
                <a:pos x="235" y="0"/>
              </a:cxn>
              <a:cxn ang="0">
                <a:pos x="265" y="0"/>
              </a:cxn>
              <a:cxn ang="0">
                <a:pos x="287" y="17"/>
              </a:cxn>
              <a:cxn ang="0">
                <a:pos x="319" y="10"/>
              </a:cxn>
              <a:cxn ang="0">
                <a:pos x="314" y="29"/>
              </a:cxn>
              <a:cxn ang="0">
                <a:pos x="298" y="46"/>
              </a:cxn>
              <a:cxn ang="0">
                <a:pos x="295" y="29"/>
              </a:cxn>
              <a:cxn ang="0">
                <a:pos x="287" y="31"/>
              </a:cxn>
              <a:cxn ang="0">
                <a:pos x="279" y="29"/>
              </a:cxn>
              <a:cxn ang="0">
                <a:pos x="263" y="21"/>
              </a:cxn>
              <a:cxn ang="0">
                <a:pos x="228" y="38"/>
              </a:cxn>
              <a:cxn ang="0">
                <a:pos x="201" y="44"/>
              </a:cxn>
              <a:cxn ang="0">
                <a:pos x="212" y="57"/>
              </a:cxn>
              <a:cxn ang="0">
                <a:pos x="188" y="63"/>
              </a:cxn>
              <a:cxn ang="0">
                <a:pos x="169" y="61"/>
              </a:cxn>
              <a:cxn ang="0">
                <a:pos x="177" y="57"/>
              </a:cxn>
              <a:cxn ang="0">
                <a:pos x="171" y="40"/>
              </a:cxn>
              <a:cxn ang="0">
                <a:pos x="169" y="31"/>
              </a:cxn>
              <a:cxn ang="0">
                <a:pos x="158" y="23"/>
              </a:cxn>
              <a:cxn ang="0">
                <a:pos x="142" y="27"/>
              </a:cxn>
              <a:cxn ang="0">
                <a:pos x="134" y="27"/>
              </a:cxn>
              <a:cxn ang="0">
                <a:pos x="123" y="25"/>
              </a:cxn>
              <a:cxn ang="0">
                <a:pos x="83" y="2"/>
              </a:cxn>
              <a:cxn ang="0">
                <a:pos x="59" y="14"/>
              </a:cxn>
              <a:cxn ang="0">
                <a:pos x="1" y="0"/>
              </a:cxn>
              <a:cxn ang="0">
                <a:pos x="220" y="1"/>
              </a:cxn>
            </a:cxnLst>
            <a:rect l="0" t="0" r="r" b="b"/>
            <a:pathLst>
              <a:path w="323" h="64">
                <a:moveTo>
                  <a:pt x="220" y="1"/>
                </a:moveTo>
                <a:cubicBezTo>
                  <a:pt x="215" y="12"/>
                  <a:pt x="225" y="17"/>
                  <a:pt x="231" y="8"/>
                </a:cubicBezTo>
                <a:cubicBezTo>
                  <a:pt x="235" y="0"/>
                  <a:pt x="229" y="7"/>
                  <a:pt x="235" y="0"/>
                </a:cubicBezTo>
                <a:lnTo>
                  <a:pt x="265" y="0"/>
                </a:lnTo>
                <a:cubicBezTo>
                  <a:pt x="277" y="6"/>
                  <a:pt x="276" y="11"/>
                  <a:pt x="287" y="17"/>
                </a:cubicBezTo>
                <a:cubicBezTo>
                  <a:pt x="308" y="11"/>
                  <a:pt x="293" y="7"/>
                  <a:pt x="319" y="10"/>
                </a:cubicBezTo>
                <a:cubicBezTo>
                  <a:pt x="323" y="19"/>
                  <a:pt x="321" y="22"/>
                  <a:pt x="314" y="29"/>
                </a:cubicBezTo>
                <a:cubicBezTo>
                  <a:pt x="312" y="39"/>
                  <a:pt x="313" y="50"/>
                  <a:pt x="298" y="46"/>
                </a:cubicBezTo>
                <a:cubicBezTo>
                  <a:pt x="297" y="40"/>
                  <a:pt x="298" y="34"/>
                  <a:pt x="295" y="29"/>
                </a:cubicBezTo>
                <a:cubicBezTo>
                  <a:pt x="294" y="27"/>
                  <a:pt x="290" y="31"/>
                  <a:pt x="287" y="31"/>
                </a:cubicBezTo>
                <a:cubicBezTo>
                  <a:pt x="284" y="31"/>
                  <a:pt x="282" y="30"/>
                  <a:pt x="279" y="29"/>
                </a:cubicBezTo>
                <a:cubicBezTo>
                  <a:pt x="274" y="27"/>
                  <a:pt x="263" y="21"/>
                  <a:pt x="263" y="21"/>
                </a:cubicBezTo>
                <a:cubicBezTo>
                  <a:pt x="249" y="23"/>
                  <a:pt x="241" y="31"/>
                  <a:pt x="228" y="38"/>
                </a:cubicBezTo>
                <a:cubicBezTo>
                  <a:pt x="220" y="41"/>
                  <a:pt x="209" y="42"/>
                  <a:pt x="201" y="44"/>
                </a:cubicBezTo>
                <a:cubicBezTo>
                  <a:pt x="193" y="54"/>
                  <a:pt x="200" y="53"/>
                  <a:pt x="212" y="57"/>
                </a:cubicBezTo>
                <a:cubicBezTo>
                  <a:pt x="200" y="62"/>
                  <a:pt x="199" y="57"/>
                  <a:pt x="188" y="63"/>
                </a:cubicBezTo>
                <a:cubicBezTo>
                  <a:pt x="181" y="62"/>
                  <a:pt x="174" y="64"/>
                  <a:pt x="169" y="61"/>
                </a:cubicBezTo>
                <a:cubicBezTo>
                  <a:pt x="166" y="59"/>
                  <a:pt x="175" y="59"/>
                  <a:pt x="177" y="57"/>
                </a:cubicBezTo>
                <a:cubicBezTo>
                  <a:pt x="181" y="48"/>
                  <a:pt x="149" y="28"/>
                  <a:pt x="171" y="40"/>
                </a:cubicBezTo>
                <a:cubicBezTo>
                  <a:pt x="184" y="55"/>
                  <a:pt x="184" y="36"/>
                  <a:pt x="169" y="31"/>
                </a:cubicBezTo>
                <a:cubicBezTo>
                  <a:pt x="167" y="27"/>
                  <a:pt x="167" y="22"/>
                  <a:pt x="158" y="23"/>
                </a:cubicBezTo>
                <a:cubicBezTo>
                  <a:pt x="153" y="23"/>
                  <a:pt x="142" y="27"/>
                  <a:pt x="142" y="27"/>
                </a:cubicBezTo>
                <a:cubicBezTo>
                  <a:pt x="136" y="39"/>
                  <a:pt x="143" y="31"/>
                  <a:pt x="134" y="27"/>
                </a:cubicBezTo>
                <a:cubicBezTo>
                  <a:pt x="130" y="25"/>
                  <a:pt x="126" y="25"/>
                  <a:pt x="123" y="25"/>
                </a:cubicBezTo>
                <a:cubicBezTo>
                  <a:pt x="117" y="11"/>
                  <a:pt x="100" y="6"/>
                  <a:pt x="83" y="2"/>
                </a:cubicBezTo>
                <a:cubicBezTo>
                  <a:pt x="70" y="4"/>
                  <a:pt x="69" y="9"/>
                  <a:pt x="59" y="14"/>
                </a:cubicBezTo>
                <a:cubicBezTo>
                  <a:pt x="45" y="14"/>
                  <a:pt x="0" y="12"/>
                  <a:pt x="1" y="0"/>
                </a:cubicBezTo>
                <a:lnTo>
                  <a:pt x="220" y="1"/>
                </a:ln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ltGray">
          <a:xfrm>
            <a:off x="6088063" y="0"/>
            <a:ext cx="708025" cy="77788"/>
          </a:xfrm>
          <a:custGeom>
            <a:avLst/>
            <a:gdLst/>
            <a:ahLst/>
            <a:cxnLst>
              <a:cxn ang="0">
                <a:pos x="105" y="31"/>
              </a:cxn>
              <a:cxn ang="0">
                <a:pos x="30" y="1"/>
              </a:cxn>
              <a:cxn ang="0">
                <a:pos x="285" y="0"/>
              </a:cxn>
              <a:cxn ang="0">
                <a:pos x="296" y="14"/>
              </a:cxn>
              <a:cxn ang="0">
                <a:pos x="264" y="16"/>
              </a:cxn>
              <a:cxn ang="0">
                <a:pos x="105" y="31"/>
              </a:cxn>
            </a:cxnLst>
            <a:rect l="0" t="0" r="r" b="b"/>
            <a:pathLst>
              <a:path w="300" h="31">
                <a:moveTo>
                  <a:pt x="105" y="31"/>
                </a:moveTo>
                <a:cubicBezTo>
                  <a:pt x="83" y="19"/>
                  <a:pt x="0" y="6"/>
                  <a:pt x="30" y="1"/>
                </a:cubicBezTo>
                <a:lnTo>
                  <a:pt x="285" y="0"/>
                </a:lnTo>
                <a:cubicBezTo>
                  <a:pt x="296" y="4"/>
                  <a:pt x="300" y="5"/>
                  <a:pt x="296" y="14"/>
                </a:cubicBezTo>
                <a:cubicBezTo>
                  <a:pt x="285" y="11"/>
                  <a:pt x="276" y="16"/>
                  <a:pt x="264" y="16"/>
                </a:cubicBezTo>
                <a:lnTo>
                  <a:pt x="105" y="31"/>
                </a:ln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Freeform 39"/>
          <p:cNvSpPr>
            <a:spLocks/>
          </p:cNvSpPr>
          <p:nvPr/>
        </p:nvSpPr>
        <p:spPr bwMode="ltGray">
          <a:xfrm>
            <a:off x="4529138" y="112713"/>
            <a:ext cx="66675" cy="39687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12" y="29"/>
              </a:cxn>
              <a:cxn ang="0">
                <a:pos x="0" y="25"/>
              </a:cxn>
            </a:cxnLst>
            <a:rect l="0" t="0" r="r" b="b"/>
            <a:pathLst>
              <a:path w="41" h="29">
                <a:moveTo>
                  <a:pt x="0" y="25"/>
                </a:moveTo>
                <a:cubicBezTo>
                  <a:pt x="10" y="11"/>
                  <a:pt x="41" y="0"/>
                  <a:pt x="12" y="29"/>
                </a:cubicBezTo>
                <a:cubicBezTo>
                  <a:pt x="8" y="28"/>
                  <a:pt x="0" y="25"/>
                  <a:pt x="0" y="25"/>
                </a:cubicBez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ltGray">
          <a:xfrm>
            <a:off x="2705100" y="0"/>
            <a:ext cx="1622425" cy="590550"/>
          </a:xfrm>
          <a:custGeom>
            <a:avLst/>
            <a:gdLst/>
            <a:ahLst/>
            <a:cxnLst>
              <a:cxn ang="0">
                <a:pos x="73" y="1"/>
              </a:cxn>
              <a:cxn ang="0">
                <a:pos x="436" y="0"/>
              </a:cxn>
              <a:cxn ang="0">
                <a:pos x="416" y="54"/>
              </a:cxn>
              <a:cxn ang="0">
                <a:pos x="397" y="68"/>
              </a:cxn>
              <a:cxn ang="0">
                <a:pos x="392" y="70"/>
              </a:cxn>
              <a:cxn ang="0">
                <a:pos x="375" y="73"/>
              </a:cxn>
              <a:cxn ang="0">
                <a:pos x="361" y="88"/>
              </a:cxn>
              <a:cxn ang="0">
                <a:pos x="362" y="99"/>
              </a:cxn>
              <a:cxn ang="0">
                <a:pos x="364" y="107"/>
              </a:cxn>
              <a:cxn ang="0">
                <a:pos x="366" y="113"/>
              </a:cxn>
              <a:cxn ang="0">
                <a:pos x="362" y="122"/>
              </a:cxn>
              <a:cxn ang="0">
                <a:pos x="351" y="120"/>
              </a:cxn>
              <a:cxn ang="0">
                <a:pos x="342" y="129"/>
              </a:cxn>
              <a:cxn ang="0">
                <a:pos x="347" y="105"/>
              </a:cxn>
              <a:cxn ang="0">
                <a:pos x="338" y="100"/>
              </a:cxn>
              <a:cxn ang="0">
                <a:pos x="344" y="93"/>
              </a:cxn>
              <a:cxn ang="0">
                <a:pos x="342" y="89"/>
              </a:cxn>
              <a:cxn ang="0">
                <a:pos x="320" y="94"/>
              </a:cxn>
              <a:cxn ang="0">
                <a:pos x="317" y="85"/>
              </a:cxn>
              <a:cxn ang="0">
                <a:pos x="297" y="94"/>
              </a:cxn>
              <a:cxn ang="0">
                <a:pos x="320" y="103"/>
              </a:cxn>
              <a:cxn ang="0">
                <a:pos x="305" y="117"/>
              </a:cxn>
              <a:cxn ang="0">
                <a:pos x="311" y="126"/>
              </a:cxn>
              <a:cxn ang="0">
                <a:pos x="315" y="138"/>
              </a:cxn>
              <a:cxn ang="0">
                <a:pos x="309" y="139"/>
              </a:cxn>
              <a:cxn ang="0">
                <a:pos x="314" y="144"/>
              </a:cxn>
              <a:cxn ang="0">
                <a:pos x="307" y="152"/>
              </a:cxn>
              <a:cxn ang="0">
                <a:pos x="0" y="149"/>
              </a:cxn>
              <a:cxn ang="0">
                <a:pos x="73" y="1"/>
              </a:cxn>
            </a:cxnLst>
            <a:rect l="0" t="0" r="r" b="b"/>
            <a:pathLst>
              <a:path w="436" h="152">
                <a:moveTo>
                  <a:pt x="73" y="1"/>
                </a:moveTo>
                <a:lnTo>
                  <a:pt x="436" y="0"/>
                </a:lnTo>
                <a:cubicBezTo>
                  <a:pt x="430" y="15"/>
                  <a:pt x="429" y="42"/>
                  <a:pt x="416" y="54"/>
                </a:cubicBezTo>
                <a:cubicBezTo>
                  <a:pt x="410" y="60"/>
                  <a:pt x="405" y="63"/>
                  <a:pt x="397" y="68"/>
                </a:cubicBezTo>
                <a:cubicBezTo>
                  <a:pt x="396" y="69"/>
                  <a:pt x="392" y="70"/>
                  <a:pt x="392" y="70"/>
                </a:cubicBezTo>
                <a:cubicBezTo>
                  <a:pt x="377" y="63"/>
                  <a:pt x="385" y="68"/>
                  <a:pt x="375" y="73"/>
                </a:cubicBezTo>
                <a:cubicBezTo>
                  <a:pt x="371" y="82"/>
                  <a:pt x="371" y="83"/>
                  <a:pt x="361" y="88"/>
                </a:cubicBezTo>
                <a:cubicBezTo>
                  <a:pt x="359" y="92"/>
                  <a:pt x="364" y="93"/>
                  <a:pt x="362" y="99"/>
                </a:cubicBezTo>
                <a:cubicBezTo>
                  <a:pt x="363" y="102"/>
                  <a:pt x="364" y="105"/>
                  <a:pt x="364" y="107"/>
                </a:cubicBezTo>
                <a:cubicBezTo>
                  <a:pt x="365" y="109"/>
                  <a:pt x="366" y="111"/>
                  <a:pt x="366" y="113"/>
                </a:cubicBezTo>
                <a:cubicBezTo>
                  <a:pt x="365" y="115"/>
                  <a:pt x="364" y="120"/>
                  <a:pt x="362" y="122"/>
                </a:cubicBezTo>
                <a:cubicBezTo>
                  <a:pt x="359" y="123"/>
                  <a:pt x="354" y="119"/>
                  <a:pt x="351" y="120"/>
                </a:cubicBezTo>
                <a:cubicBezTo>
                  <a:pt x="347" y="129"/>
                  <a:pt x="352" y="127"/>
                  <a:pt x="342" y="129"/>
                </a:cubicBezTo>
                <a:cubicBezTo>
                  <a:pt x="340" y="123"/>
                  <a:pt x="345" y="111"/>
                  <a:pt x="347" y="105"/>
                </a:cubicBezTo>
                <a:cubicBezTo>
                  <a:pt x="347" y="100"/>
                  <a:pt x="338" y="102"/>
                  <a:pt x="338" y="100"/>
                </a:cubicBezTo>
                <a:cubicBezTo>
                  <a:pt x="338" y="98"/>
                  <a:pt x="344" y="95"/>
                  <a:pt x="344" y="93"/>
                </a:cubicBezTo>
                <a:cubicBezTo>
                  <a:pt x="344" y="92"/>
                  <a:pt x="344" y="89"/>
                  <a:pt x="342" y="89"/>
                </a:cubicBezTo>
                <a:cubicBezTo>
                  <a:pt x="339" y="89"/>
                  <a:pt x="324" y="94"/>
                  <a:pt x="320" y="94"/>
                </a:cubicBezTo>
                <a:cubicBezTo>
                  <a:pt x="317" y="86"/>
                  <a:pt x="328" y="88"/>
                  <a:pt x="317" y="85"/>
                </a:cubicBezTo>
                <a:cubicBezTo>
                  <a:pt x="311" y="91"/>
                  <a:pt x="306" y="93"/>
                  <a:pt x="297" y="94"/>
                </a:cubicBezTo>
                <a:cubicBezTo>
                  <a:pt x="300" y="104"/>
                  <a:pt x="307" y="101"/>
                  <a:pt x="320" y="103"/>
                </a:cubicBezTo>
                <a:cubicBezTo>
                  <a:pt x="318" y="109"/>
                  <a:pt x="311" y="111"/>
                  <a:pt x="305" y="117"/>
                </a:cubicBezTo>
                <a:lnTo>
                  <a:pt x="311" y="126"/>
                </a:lnTo>
                <a:lnTo>
                  <a:pt x="315" y="138"/>
                </a:lnTo>
                <a:lnTo>
                  <a:pt x="309" y="139"/>
                </a:lnTo>
                <a:lnTo>
                  <a:pt x="314" y="144"/>
                </a:lnTo>
                <a:lnTo>
                  <a:pt x="307" y="152"/>
                </a:lnTo>
                <a:lnTo>
                  <a:pt x="0" y="149"/>
                </a:lnTo>
                <a:lnTo>
                  <a:pt x="73" y="1"/>
                </a:ln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Freeform 41"/>
          <p:cNvSpPr>
            <a:spLocks/>
          </p:cNvSpPr>
          <p:nvPr/>
        </p:nvSpPr>
        <p:spPr bwMode="ltGray">
          <a:xfrm>
            <a:off x="4332288" y="-19050"/>
            <a:ext cx="74612" cy="212725"/>
          </a:xfrm>
          <a:custGeom>
            <a:avLst/>
            <a:gdLst/>
            <a:ahLst/>
            <a:cxnLst>
              <a:cxn ang="0">
                <a:pos x="5" y="156"/>
              </a:cxn>
              <a:cxn ang="0">
                <a:pos x="15" y="108"/>
              </a:cxn>
              <a:cxn ang="0">
                <a:pos x="17" y="68"/>
              </a:cxn>
              <a:cxn ang="0">
                <a:pos x="11" y="40"/>
              </a:cxn>
              <a:cxn ang="0">
                <a:pos x="17" y="12"/>
              </a:cxn>
              <a:cxn ang="0">
                <a:pos x="21" y="0"/>
              </a:cxn>
              <a:cxn ang="0">
                <a:pos x="31" y="30"/>
              </a:cxn>
              <a:cxn ang="0">
                <a:pos x="47" y="98"/>
              </a:cxn>
              <a:cxn ang="0">
                <a:pos x="31" y="108"/>
              </a:cxn>
              <a:cxn ang="0">
                <a:pos x="23" y="126"/>
              </a:cxn>
              <a:cxn ang="0">
                <a:pos x="21" y="132"/>
              </a:cxn>
              <a:cxn ang="0">
                <a:pos x="27" y="134"/>
              </a:cxn>
              <a:cxn ang="0">
                <a:pos x="31" y="146"/>
              </a:cxn>
              <a:cxn ang="0">
                <a:pos x="13" y="148"/>
              </a:cxn>
              <a:cxn ang="0">
                <a:pos x="7" y="160"/>
              </a:cxn>
              <a:cxn ang="0">
                <a:pos x="3" y="154"/>
              </a:cxn>
              <a:cxn ang="0">
                <a:pos x="5" y="156"/>
              </a:cxn>
            </a:cxnLst>
            <a:rect l="0" t="0" r="r" b="b"/>
            <a:pathLst>
              <a:path w="47" h="165">
                <a:moveTo>
                  <a:pt x="5" y="156"/>
                </a:moveTo>
                <a:cubicBezTo>
                  <a:pt x="0" y="141"/>
                  <a:pt x="1" y="118"/>
                  <a:pt x="15" y="108"/>
                </a:cubicBezTo>
                <a:cubicBezTo>
                  <a:pt x="16" y="95"/>
                  <a:pt x="17" y="81"/>
                  <a:pt x="17" y="68"/>
                </a:cubicBezTo>
                <a:cubicBezTo>
                  <a:pt x="17" y="58"/>
                  <a:pt x="11" y="40"/>
                  <a:pt x="11" y="40"/>
                </a:cubicBezTo>
                <a:cubicBezTo>
                  <a:pt x="14" y="20"/>
                  <a:pt x="11" y="29"/>
                  <a:pt x="17" y="12"/>
                </a:cubicBezTo>
                <a:cubicBezTo>
                  <a:pt x="18" y="8"/>
                  <a:pt x="21" y="0"/>
                  <a:pt x="21" y="0"/>
                </a:cubicBezTo>
                <a:cubicBezTo>
                  <a:pt x="38" y="6"/>
                  <a:pt x="33" y="7"/>
                  <a:pt x="31" y="30"/>
                </a:cubicBezTo>
                <a:cubicBezTo>
                  <a:pt x="38" y="52"/>
                  <a:pt x="40" y="76"/>
                  <a:pt x="47" y="98"/>
                </a:cubicBezTo>
                <a:cubicBezTo>
                  <a:pt x="44" y="116"/>
                  <a:pt x="45" y="113"/>
                  <a:pt x="31" y="108"/>
                </a:cubicBezTo>
                <a:cubicBezTo>
                  <a:pt x="25" y="118"/>
                  <a:pt x="28" y="112"/>
                  <a:pt x="23" y="126"/>
                </a:cubicBezTo>
                <a:cubicBezTo>
                  <a:pt x="22" y="128"/>
                  <a:pt x="21" y="132"/>
                  <a:pt x="21" y="132"/>
                </a:cubicBezTo>
                <a:cubicBezTo>
                  <a:pt x="23" y="133"/>
                  <a:pt x="26" y="132"/>
                  <a:pt x="27" y="134"/>
                </a:cubicBezTo>
                <a:cubicBezTo>
                  <a:pt x="29" y="137"/>
                  <a:pt x="31" y="146"/>
                  <a:pt x="31" y="146"/>
                </a:cubicBezTo>
                <a:cubicBezTo>
                  <a:pt x="27" y="165"/>
                  <a:pt x="23" y="155"/>
                  <a:pt x="13" y="148"/>
                </a:cubicBezTo>
                <a:cubicBezTo>
                  <a:pt x="11" y="152"/>
                  <a:pt x="11" y="160"/>
                  <a:pt x="7" y="160"/>
                </a:cubicBezTo>
                <a:cubicBezTo>
                  <a:pt x="5" y="160"/>
                  <a:pt x="4" y="156"/>
                  <a:pt x="3" y="154"/>
                </a:cubicBezTo>
                <a:cubicBezTo>
                  <a:pt x="3" y="153"/>
                  <a:pt x="4" y="155"/>
                  <a:pt x="5" y="156"/>
                </a:cubicBez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Freeform 42"/>
          <p:cNvSpPr>
            <a:spLocks/>
          </p:cNvSpPr>
          <p:nvPr/>
        </p:nvSpPr>
        <p:spPr bwMode="ltGray">
          <a:xfrm>
            <a:off x="4287838" y="158750"/>
            <a:ext cx="219075" cy="133350"/>
          </a:xfrm>
          <a:custGeom>
            <a:avLst/>
            <a:gdLst/>
            <a:ahLst/>
            <a:cxnLst>
              <a:cxn ang="0">
                <a:pos x="26" y="61"/>
              </a:cxn>
              <a:cxn ang="0">
                <a:pos x="30" y="43"/>
              </a:cxn>
              <a:cxn ang="0">
                <a:pos x="50" y="33"/>
              </a:cxn>
              <a:cxn ang="0">
                <a:pos x="54" y="45"/>
              </a:cxn>
              <a:cxn ang="0">
                <a:pos x="66" y="49"/>
              </a:cxn>
              <a:cxn ang="0">
                <a:pos x="80" y="55"/>
              </a:cxn>
              <a:cxn ang="0">
                <a:pos x="116" y="33"/>
              </a:cxn>
              <a:cxn ang="0">
                <a:pos x="130" y="17"/>
              </a:cxn>
              <a:cxn ang="0">
                <a:pos x="138" y="11"/>
              </a:cxn>
              <a:cxn ang="0">
                <a:pos x="106" y="49"/>
              </a:cxn>
              <a:cxn ang="0">
                <a:pos x="84" y="67"/>
              </a:cxn>
              <a:cxn ang="0">
                <a:pos x="66" y="81"/>
              </a:cxn>
              <a:cxn ang="0">
                <a:pos x="48" y="103"/>
              </a:cxn>
              <a:cxn ang="0">
                <a:pos x="26" y="89"/>
              </a:cxn>
              <a:cxn ang="0">
                <a:pos x="20" y="87"/>
              </a:cxn>
              <a:cxn ang="0">
                <a:pos x="22" y="97"/>
              </a:cxn>
              <a:cxn ang="0">
                <a:pos x="0" y="97"/>
              </a:cxn>
              <a:cxn ang="0">
                <a:pos x="10" y="79"/>
              </a:cxn>
              <a:cxn ang="0">
                <a:pos x="26" y="61"/>
              </a:cxn>
            </a:cxnLst>
            <a:rect l="0" t="0" r="r" b="b"/>
            <a:pathLst>
              <a:path w="138" h="103">
                <a:moveTo>
                  <a:pt x="26" y="61"/>
                </a:moveTo>
                <a:cubicBezTo>
                  <a:pt x="29" y="53"/>
                  <a:pt x="33" y="51"/>
                  <a:pt x="30" y="43"/>
                </a:cubicBezTo>
                <a:cubicBezTo>
                  <a:pt x="33" y="27"/>
                  <a:pt x="37" y="24"/>
                  <a:pt x="50" y="33"/>
                </a:cubicBezTo>
                <a:cubicBezTo>
                  <a:pt x="51" y="37"/>
                  <a:pt x="53" y="41"/>
                  <a:pt x="54" y="45"/>
                </a:cubicBezTo>
                <a:cubicBezTo>
                  <a:pt x="55" y="49"/>
                  <a:pt x="66" y="49"/>
                  <a:pt x="66" y="49"/>
                </a:cubicBezTo>
                <a:cubicBezTo>
                  <a:pt x="75" y="43"/>
                  <a:pt x="77" y="45"/>
                  <a:pt x="80" y="55"/>
                </a:cubicBezTo>
                <a:cubicBezTo>
                  <a:pt x="92" y="47"/>
                  <a:pt x="101" y="37"/>
                  <a:pt x="116" y="33"/>
                </a:cubicBezTo>
                <a:cubicBezTo>
                  <a:pt x="125" y="19"/>
                  <a:pt x="120" y="24"/>
                  <a:pt x="130" y="17"/>
                </a:cubicBezTo>
                <a:cubicBezTo>
                  <a:pt x="134" y="11"/>
                  <a:pt x="134" y="0"/>
                  <a:pt x="138" y="11"/>
                </a:cubicBezTo>
                <a:cubicBezTo>
                  <a:pt x="135" y="31"/>
                  <a:pt x="126" y="45"/>
                  <a:pt x="106" y="49"/>
                </a:cubicBezTo>
                <a:cubicBezTo>
                  <a:pt x="97" y="55"/>
                  <a:pt x="93" y="61"/>
                  <a:pt x="84" y="67"/>
                </a:cubicBezTo>
                <a:cubicBezTo>
                  <a:pt x="80" y="79"/>
                  <a:pt x="79" y="79"/>
                  <a:pt x="66" y="81"/>
                </a:cubicBezTo>
                <a:cubicBezTo>
                  <a:pt x="60" y="90"/>
                  <a:pt x="57" y="97"/>
                  <a:pt x="48" y="103"/>
                </a:cubicBezTo>
                <a:cubicBezTo>
                  <a:pt x="42" y="94"/>
                  <a:pt x="37" y="93"/>
                  <a:pt x="26" y="89"/>
                </a:cubicBezTo>
                <a:cubicBezTo>
                  <a:pt x="24" y="88"/>
                  <a:pt x="20" y="87"/>
                  <a:pt x="20" y="87"/>
                </a:cubicBezTo>
                <a:cubicBezTo>
                  <a:pt x="10" y="90"/>
                  <a:pt x="14" y="94"/>
                  <a:pt x="22" y="97"/>
                </a:cubicBezTo>
                <a:cubicBezTo>
                  <a:pt x="14" y="103"/>
                  <a:pt x="9" y="100"/>
                  <a:pt x="0" y="97"/>
                </a:cubicBezTo>
                <a:cubicBezTo>
                  <a:pt x="2" y="87"/>
                  <a:pt x="1" y="82"/>
                  <a:pt x="10" y="79"/>
                </a:cubicBezTo>
                <a:cubicBezTo>
                  <a:pt x="15" y="63"/>
                  <a:pt x="14" y="69"/>
                  <a:pt x="26" y="61"/>
                </a:cubicBez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Freeform 43"/>
          <p:cNvSpPr>
            <a:spLocks/>
          </p:cNvSpPr>
          <p:nvPr/>
        </p:nvSpPr>
        <p:spPr bwMode="ltGray">
          <a:xfrm>
            <a:off x="4052888" y="284163"/>
            <a:ext cx="296862" cy="279400"/>
          </a:xfrm>
          <a:custGeom>
            <a:avLst/>
            <a:gdLst/>
            <a:ahLst/>
            <a:cxnLst>
              <a:cxn ang="0">
                <a:pos x="158" y="24"/>
              </a:cxn>
              <a:cxn ang="0">
                <a:pos x="160" y="6"/>
              </a:cxn>
              <a:cxn ang="0">
                <a:pos x="170" y="0"/>
              </a:cxn>
              <a:cxn ang="0">
                <a:pos x="182" y="24"/>
              </a:cxn>
              <a:cxn ang="0">
                <a:pos x="188" y="42"/>
              </a:cxn>
              <a:cxn ang="0">
                <a:pos x="178" y="58"/>
              </a:cxn>
              <a:cxn ang="0">
                <a:pos x="170" y="76"/>
              </a:cxn>
              <a:cxn ang="0">
                <a:pos x="162" y="126"/>
              </a:cxn>
              <a:cxn ang="0">
                <a:pos x="144" y="136"/>
              </a:cxn>
              <a:cxn ang="0">
                <a:pos x="120" y="138"/>
              </a:cxn>
              <a:cxn ang="0">
                <a:pos x="112" y="124"/>
              </a:cxn>
              <a:cxn ang="0">
                <a:pos x="102" y="146"/>
              </a:cxn>
              <a:cxn ang="0">
                <a:pos x="90" y="150"/>
              </a:cxn>
              <a:cxn ang="0">
                <a:pos x="80" y="132"/>
              </a:cxn>
              <a:cxn ang="0">
                <a:pos x="58" y="144"/>
              </a:cxn>
              <a:cxn ang="0">
                <a:pos x="76" y="142"/>
              </a:cxn>
              <a:cxn ang="0">
                <a:pos x="78" y="160"/>
              </a:cxn>
              <a:cxn ang="0">
                <a:pos x="58" y="166"/>
              </a:cxn>
              <a:cxn ang="0">
                <a:pos x="34" y="166"/>
              </a:cxn>
              <a:cxn ang="0">
                <a:pos x="36" y="154"/>
              </a:cxn>
              <a:cxn ang="0">
                <a:pos x="46" y="144"/>
              </a:cxn>
              <a:cxn ang="0">
                <a:pos x="34" y="148"/>
              </a:cxn>
              <a:cxn ang="0">
                <a:pos x="26" y="166"/>
              </a:cxn>
              <a:cxn ang="0">
                <a:pos x="30" y="190"/>
              </a:cxn>
              <a:cxn ang="0">
                <a:pos x="14" y="200"/>
              </a:cxn>
              <a:cxn ang="0">
                <a:pos x="0" y="214"/>
              </a:cxn>
              <a:cxn ang="0">
                <a:pos x="8" y="188"/>
              </a:cxn>
              <a:cxn ang="0">
                <a:pos x="0" y="164"/>
              </a:cxn>
              <a:cxn ang="0">
                <a:pos x="14" y="152"/>
              </a:cxn>
              <a:cxn ang="0">
                <a:pos x="32" y="134"/>
              </a:cxn>
              <a:cxn ang="0">
                <a:pos x="44" y="118"/>
              </a:cxn>
              <a:cxn ang="0">
                <a:pos x="72" y="116"/>
              </a:cxn>
              <a:cxn ang="0">
                <a:pos x="84" y="112"/>
              </a:cxn>
              <a:cxn ang="0">
                <a:pos x="114" y="78"/>
              </a:cxn>
              <a:cxn ang="0">
                <a:pos x="120" y="92"/>
              </a:cxn>
              <a:cxn ang="0">
                <a:pos x="132" y="76"/>
              </a:cxn>
              <a:cxn ang="0">
                <a:pos x="150" y="54"/>
              </a:cxn>
              <a:cxn ang="0">
                <a:pos x="154" y="42"/>
              </a:cxn>
              <a:cxn ang="0">
                <a:pos x="148" y="38"/>
              </a:cxn>
              <a:cxn ang="0">
                <a:pos x="152" y="32"/>
              </a:cxn>
              <a:cxn ang="0">
                <a:pos x="158" y="24"/>
              </a:cxn>
            </a:cxnLst>
            <a:rect l="0" t="0" r="r" b="b"/>
            <a:pathLst>
              <a:path w="188" h="214">
                <a:moveTo>
                  <a:pt x="158" y="24"/>
                </a:moveTo>
                <a:cubicBezTo>
                  <a:pt x="156" y="18"/>
                  <a:pt x="160" y="6"/>
                  <a:pt x="160" y="6"/>
                </a:cubicBezTo>
                <a:cubicBezTo>
                  <a:pt x="167" y="16"/>
                  <a:pt x="167" y="8"/>
                  <a:pt x="170" y="0"/>
                </a:cubicBezTo>
                <a:cubicBezTo>
                  <a:pt x="181" y="4"/>
                  <a:pt x="179" y="14"/>
                  <a:pt x="182" y="24"/>
                </a:cubicBezTo>
                <a:cubicBezTo>
                  <a:pt x="184" y="30"/>
                  <a:pt x="188" y="42"/>
                  <a:pt x="188" y="42"/>
                </a:cubicBezTo>
                <a:cubicBezTo>
                  <a:pt x="183" y="56"/>
                  <a:pt x="188" y="52"/>
                  <a:pt x="178" y="58"/>
                </a:cubicBezTo>
                <a:cubicBezTo>
                  <a:pt x="174" y="63"/>
                  <a:pt x="170" y="76"/>
                  <a:pt x="170" y="76"/>
                </a:cubicBezTo>
                <a:cubicBezTo>
                  <a:pt x="169" y="100"/>
                  <a:pt x="173" y="110"/>
                  <a:pt x="162" y="126"/>
                </a:cubicBezTo>
                <a:cubicBezTo>
                  <a:pt x="150" y="118"/>
                  <a:pt x="155" y="132"/>
                  <a:pt x="144" y="136"/>
                </a:cubicBezTo>
                <a:cubicBezTo>
                  <a:pt x="135" y="134"/>
                  <a:pt x="129" y="135"/>
                  <a:pt x="120" y="138"/>
                </a:cubicBezTo>
                <a:cubicBezTo>
                  <a:pt x="114" y="129"/>
                  <a:pt x="122" y="127"/>
                  <a:pt x="112" y="124"/>
                </a:cubicBezTo>
                <a:cubicBezTo>
                  <a:pt x="108" y="130"/>
                  <a:pt x="108" y="142"/>
                  <a:pt x="102" y="146"/>
                </a:cubicBezTo>
                <a:cubicBezTo>
                  <a:pt x="98" y="148"/>
                  <a:pt x="90" y="150"/>
                  <a:pt x="90" y="150"/>
                </a:cubicBezTo>
                <a:cubicBezTo>
                  <a:pt x="87" y="141"/>
                  <a:pt x="89" y="135"/>
                  <a:pt x="80" y="132"/>
                </a:cubicBezTo>
                <a:cubicBezTo>
                  <a:pt x="68" y="134"/>
                  <a:pt x="65" y="134"/>
                  <a:pt x="58" y="144"/>
                </a:cubicBezTo>
                <a:cubicBezTo>
                  <a:pt x="66" y="150"/>
                  <a:pt x="68" y="147"/>
                  <a:pt x="76" y="142"/>
                </a:cubicBezTo>
                <a:cubicBezTo>
                  <a:pt x="81" y="146"/>
                  <a:pt x="85" y="155"/>
                  <a:pt x="78" y="160"/>
                </a:cubicBezTo>
                <a:cubicBezTo>
                  <a:pt x="75" y="162"/>
                  <a:pt x="62" y="165"/>
                  <a:pt x="58" y="166"/>
                </a:cubicBezTo>
                <a:cubicBezTo>
                  <a:pt x="48" y="173"/>
                  <a:pt x="44" y="173"/>
                  <a:pt x="34" y="166"/>
                </a:cubicBezTo>
                <a:cubicBezTo>
                  <a:pt x="35" y="162"/>
                  <a:pt x="34" y="158"/>
                  <a:pt x="36" y="154"/>
                </a:cubicBezTo>
                <a:cubicBezTo>
                  <a:pt x="38" y="150"/>
                  <a:pt x="55" y="146"/>
                  <a:pt x="46" y="144"/>
                </a:cubicBezTo>
                <a:cubicBezTo>
                  <a:pt x="42" y="143"/>
                  <a:pt x="34" y="148"/>
                  <a:pt x="34" y="148"/>
                </a:cubicBezTo>
                <a:cubicBezTo>
                  <a:pt x="32" y="155"/>
                  <a:pt x="28" y="159"/>
                  <a:pt x="26" y="166"/>
                </a:cubicBezTo>
                <a:cubicBezTo>
                  <a:pt x="36" y="182"/>
                  <a:pt x="36" y="173"/>
                  <a:pt x="30" y="190"/>
                </a:cubicBezTo>
                <a:cubicBezTo>
                  <a:pt x="28" y="196"/>
                  <a:pt x="14" y="200"/>
                  <a:pt x="14" y="200"/>
                </a:cubicBezTo>
                <a:cubicBezTo>
                  <a:pt x="5" y="214"/>
                  <a:pt x="11" y="210"/>
                  <a:pt x="0" y="214"/>
                </a:cubicBezTo>
                <a:cubicBezTo>
                  <a:pt x="2" y="202"/>
                  <a:pt x="5" y="198"/>
                  <a:pt x="8" y="188"/>
                </a:cubicBezTo>
                <a:cubicBezTo>
                  <a:pt x="6" y="178"/>
                  <a:pt x="3" y="173"/>
                  <a:pt x="0" y="164"/>
                </a:cubicBezTo>
                <a:cubicBezTo>
                  <a:pt x="3" y="156"/>
                  <a:pt x="7" y="157"/>
                  <a:pt x="14" y="152"/>
                </a:cubicBezTo>
                <a:cubicBezTo>
                  <a:pt x="18" y="141"/>
                  <a:pt x="23" y="140"/>
                  <a:pt x="32" y="134"/>
                </a:cubicBezTo>
                <a:cubicBezTo>
                  <a:pt x="37" y="127"/>
                  <a:pt x="37" y="123"/>
                  <a:pt x="44" y="118"/>
                </a:cubicBezTo>
                <a:cubicBezTo>
                  <a:pt x="64" y="121"/>
                  <a:pt x="55" y="122"/>
                  <a:pt x="72" y="116"/>
                </a:cubicBezTo>
                <a:cubicBezTo>
                  <a:pt x="76" y="115"/>
                  <a:pt x="84" y="112"/>
                  <a:pt x="84" y="112"/>
                </a:cubicBezTo>
                <a:cubicBezTo>
                  <a:pt x="105" y="119"/>
                  <a:pt x="97" y="84"/>
                  <a:pt x="114" y="78"/>
                </a:cubicBezTo>
                <a:cubicBezTo>
                  <a:pt x="117" y="87"/>
                  <a:pt x="110" y="89"/>
                  <a:pt x="120" y="92"/>
                </a:cubicBezTo>
                <a:cubicBezTo>
                  <a:pt x="125" y="85"/>
                  <a:pt x="125" y="81"/>
                  <a:pt x="132" y="76"/>
                </a:cubicBezTo>
                <a:cubicBezTo>
                  <a:pt x="138" y="68"/>
                  <a:pt x="146" y="65"/>
                  <a:pt x="150" y="54"/>
                </a:cubicBezTo>
                <a:cubicBezTo>
                  <a:pt x="151" y="50"/>
                  <a:pt x="154" y="42"/>
                  <a:pt x="154" y="42"/>
                </a:cubicBezTo>
                <a:cubicBezTo>
                  <a:pt x="152" y="41"/>
                  <a:pt x="148" y="40"/>
                  <a:pt x="148" y="38"/>
                </a:cubicBezTo>
                <a:cubicBezTo>
                  <a:pt x="148" y="36"/>
                  <a:pt x="161" y="33"/>
                  <a:pt x="152" y="32"/>
                </a:cubicBezTo>
                <a:lnTo>
                  <a:pt x="158" y="24"/>
                </a:ln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ltGray">
          <a:xfrm>
            <a:off x="4249738" y="365125"/>
            <a:ext cx="22225" cy="15875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4" y="13"/>
              </a:cxn>
              <a:cxn ang="0">
                <a:pos x="0" y="9"/>
              </a:cxn>
            </a:cxnLst>
            <a:rect l="0" t="0" r="r" b="b"/>
            <a:pathLst>
              <a:path w="13" h="13">
                <a:moveTo>
                  <a:pt x="0" y="9"/>
                </a:moveTo>
                <a:cubicBezTo>
                  <a:pt x="6" y="0"/>
                  <a:pt x="13" y="7"/>
                  <a:pt x="4" y="13"/>
                </a:cubicBezTo>
                <a:cubicBezTo>
                  <a:pt x="0" y="6"/>
                  <a:pt x="0" y="5"/>
                  <a:pt x="0" y="9"/>
                </a:cubicBez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ltGray">
          <a:xfrm>
            <a:off x="2582863" y="555625"/>
            <a:ext cx="1290637" cy="733425"/>
          </a:xfrm>
          <a:custGeom>
            <a:avLst/>
            <a:gdLst/>
            <a:ahLst/>
            <a:cxnLst>
              <a:cxn ang="0">
                <a:pos x="812" y="26"/>
              </a:cxn>
              <a:cxn ang="0">
                <a:pos x="778" y="78"/>
              </a:cxn>
              <a:cxn ang="0">
                <a:pos x="748" y="122"/>
              </a:cxn>
              <a:cxn ang="0">
                <a:pos x="722" y="142"/>
              </a:cxn>
              <a:cxn ang="0">
                <a:pos x="634" y="180"/>
              </a:cxn>
              <a:cxn ang="0">
                <a:pos x="632" y="210"/>
              </a:cxn>
              <a:cxn ang="0">
                <a:pos x="604" y="230"/>
              </a:cxn>
              <a:cxn ang="0">
                <a:pos x="620" y="178"/>
              </a:cxn>
              <a:cxn ang="0">
                <a:pos x="576" y="188"/>
              </a:cxn>
              <a:cxn ang="0">
                <a:pos x="556" y="218"/>
              </a:cxn>
              <a:cxn ang="0">
                <a:pos x="596" y="280"/>
              </a:cxn>
              <a:cxn ang="0">
                <a:pos x="594" y="368"/>
              </a:cxn>
              <a:cxn ang="0">
                <a:pos x="542" y="406"/>
              </a:cxn>
              <a:cxn ang="0">
                <a:pos x="522" y="386"/>
              </a:cxn>
              <a:cxn ang="0">
                <a:pos x="482" y="348"/>
              </a:cxn>
              <a:cxn ang="0">
                <a:pos x="462" y="348"/>
              </a:cxn>
              <a:cxn ang="0">
                <a:pos x="450" y="394"/>
              </a:cxn>
              <a:cxn ang="0">
                <a:pos x="500" y="464"/>
              </a:cxn>
              <a:cxn ang="0">
                <a:pos x="510" y="524"/>
              </a:cxn>
              <a:cxn ang="0">
                <a:pos x="526" y="560"/>
              </a:cxn>
              <a:cxn ang="0">
                <a:pos x="492" y="544"/>
              </a:cxn>
              <a:cxn ang="0">
                <a:pos x="470" y="518"/>
              </a:cxn>
              <a:cxn ang="0">
                <a:pos x="422" y="424"/>
              </a:cxn>
              <a:cxn ang="0">
                <a:pos x="426" y="310"/>
              </a:cxn>
              <a:cxn ang="0">
                <a:pos x="422" y="268"/>
              </a:cxn>
              <a:cxn ang="0">
                <a:pos x="412" y="276"/>
              </a:cxn>
              <a:cxn ang="0">
                <a:pos x="386" y="266"/>
              </a:cxn>
              <a:cxn ang="0">
                <a:pos x="360" y="170"/>
              </a:cxn>
              <a:cxn ang="0">
                <a:pos x="330" y="166"/>
              </a:cxn>
              <a:cxn ang="0">
                <a:pos x="288" y="172"/>
              </a:cxn>
              <a:cxn ang="0">
                <a:pos x="242" y="232"/>
              </a:cxn>
              <a:cxn ang="0">
                <a:pos x="196" y="268"/>
              </a:cxn>
              <a:cxn ang="0">
                <a:pos x="184" y="274"/>
              </a:cxn>
              <a:cxn ang="0">
                <a:pos x="160" y="328"/>
              </a:cxn>
              <a:cxn ang="0">
                <a:pos x="152" y="354"/>
              </a:cxn>
              <a:cxn ang="0">
                <a:pos x="128" y="404"/>
              </a:cxn>
              <a:cxn ang="0">
                <a:pos x="94" y="392"/>
              </a:cxn>
              <a:cxn ang="0">
                <a:pos x="66" y="258"/>
              </a:cxn>
              <a:cxn ang="0">
                <a:pos x="72" y="156"/>
              </a:cxn>
              <a:cxn ang="0">
                <a:pos x="44" y="180"/>
              </a:cxn>
              <a:cxn ang="0">
                <a:pos x="20" y="150"/>
              </a:cxn>
              <a:cxn ang="0">
                <a:pos x="24" y="138"/>
              </a:cxn>
              <a:cxn ang="0">
                <a:pos x="0" y="92"/>
              </a:cxn>
              <a:cxn ang="0">
                <a:pos x="798" y="6"/>
              </a:cxn>
            </a:cxnLst>
            <a:rect l="0" t="0" r="r" b="b"/>
            <a:pathLst>
              <a:path w="812" h="564">
                <a:moveTo>
                  <a:pt x="798" y="6"/>
                </a:moveTo>
                <a:cubicBezTo>
                  <a:pt x="801" y="15"/>
                  <a:pt x="809" y="16"/>
                  <a:pt x="812" y="26"/>
                </a:cubicBezTo>
                <a:cubicBezTo>
                  <a:pt x="809" y="36"/>
                  <a:pt x="801" y="41"/>
                  <a:pt x="796" y="50"/>
                </a:cubicBezTo>
                <a:cubicBezTo>
                  <a:pt x="791" y="61"/>
                  <a:pt x="788" y="71"/>
                  <a:pt x="778" y="78"/>
                </a:cubicBezTo>
                <a:cubicBezTo>
                  <a:pt x="773" y="85"/>
                  <a:pt x="771" y="88"/>
                  <a:pt x="774" y="96"/>
                </a:cubicBezTo>
                <a:cubicBezTo>
                  <a:pt x="767" y="107"/>
                  <a:pt x="758" y="114"/>
                  <a:pt x="748" y="122"/>
                </a:cubicBezTo>
                <a:cubicBezTo>
                  <a:pt x="744" y="125"/>
                  <a:pt x="736" y="130"/>
                  <a:pt x="736" y="130"/>
                </a:cubicBezTo>
                <a:cubicBezTo>
                  <a:pt x="740" y="141"/>
                  <a:pt x="731" y="140"/>
                  <a:pt x="722" y="142"/>
                </a:cubicBezTo>
                <a:cubicBezTo>
                  <a:pt x="716" y="148"/>
                  <a:pt x="712" y="151"/>
                  <a:pt x="704" y="154"/>
                </a:cubicBezTo>
                <a:cubicBezTo>
                  <a:pt x="686" y="150"/>
                  <a:pt x="650" y="169"/>
                  <a:pt x="634" y="180"/>
                </a:cubicBezTo>
                <a:cubicBezTo>
                  <a:pt x="636" y="189"/>
                  <a:pt x="631" y="193"/>
                  <a:pt x="640" y="196"/>
                </a:cubicBezTo>
                <a:cubicBezTo>
                  <a:pt x="643" y="205"/>
                  <a:pt x="640" y="207"/>
                  <a:pt x="632" y="210"/>
                </a:cubicBezTo>
                <a:cubicBezTo>
                  <a:pt x="626" y="219"/>
                  <a:pt x="623" y="226"/>
                  <a:pt x="614" y="232"/>
                </a:cubicBezTo>
                <a:cubicBezTo>
                  <a:pt x="611" y="231"/>
                  <a:pt x="606" y="233"/>
                  <a:pt x="604" y="230"/>
                </a:cubicBezTo>
                <a:cubicBezTo>
                  <a:pt x="599" y="220"/>
                  <a:pt x="610" y="199"/>
                  <a:pt x="620" y="196"/>
                </a:cubicBezTo>
                <a:cubicBezTo>
                  <a:pt x="623" y="187"/>
                  <a:pt x="617" y="187"/>
                  <a:pt x="620" y="178"/>
                </a:cubicBezTo>
                <a:cubicBezTo>
                  <a:pt x="617" y="164"/>
                  <a:pt x="609" y="168"/>
                  <a:pt x="598" y="172"/>
                </a:cubicBezTo>
                <a:cubicBezTo>
                  <a:pt x="592" y="180"/>
                  <a:pt x="585" y="185"/>
                  <a:pt x="576" y="188"/>
                </a:cubicBezTo>
                <a:cubicBezTo>
                  <a:pt x="572" y="194"/>
                  <a:pt x="568" y="200"/>
                  <a:pt x="564" y="206"/>
                </a:cubicBezTo>
                <a:cubicBezTo>
                  <a:pt x="561" y="210"/>
                  <a:pt x="556" y="218"/>
                  <a:pt x="556" y="218"/>
                </a:cubicBezTo>
                <a:cubicBezTo>
                  <a:pt x="558" y="234"/>
                  <a:pt x="559" y="243"/>
                  <a:pt x="572" y="252"/>
                </a:cubicBezTo>
                <a:cubicBezTo>
                  <a:pt x="579" y="262"/>
                  <a:pt x="586" y="273"/>
                  <a:pt x="596" y="280"/>
                </a:cubicBezTo>
                <a:cubicBezTo>
                  <a:pt x="598" y="286"/>
                  <a:pt x="602" y="298"/>
                  <a:pt x="602" y="298"/>
                </a:cubicBezTo>
                <a:cubicBezTo>
                  <a:pt x="601" y="308"/>
                  <a:pt x="599" y="361"/>
                  <a:pt x="594" y="368"/>
                </a:cubicBezTo>
                <a:cubicBezTo>
                  <a:pt x="590" y="374"/>
                  <a:pt x="576" y="378"/>
                  <a:pt x="570" y="382"/>
                </a:cubicBezTo>
                <a:cubicBezTo>
                  <a:pt x="563" y="393"/>
                  <a:pt x="550" y="396"/>
                  <a:pt x="542" y="406"/>
                </a:cubicBezTo>
                <a:cubicBezTo>
                  <a:pt x="536" y="413"/>
                  <a:pt x="539" y="417"/>
                  <a:pt x="530" y="420"/>
                </a:cubicBezTo>
                <a:cubicBezTo>
                  <a:pt x="526" y="408"/>
                  <a:pt x="538" y="391"/>
                  <a:pt x="522" y="386"/>
                </a:cubicBezTo>
                <a:cubicBezTo>
                  <a:pt x="516" y="377"/>
                  <a:pt x="510" y="364"/>
                  <a:pt x="502" y="356"/>
                </a:cubicBezTo>
                <a:cubicBezTo>
                  <a:pt x="497" y="341"/>
                  <a:pt x="505" y="360"/>
                  <a:pt x="482" y="348"/>
                </a:cubicBezTo>
                <a:cubicBezTo>
                  <a:pt x="478" y="346"/>
                  <a:pt x="478" y="339"/>
                  <a:pt x="474" y="336"/>
                </a:cubicBezTo>
                <a:cubicBezTo>
                  <a:pt x="470" y="323"/>
                  <a:pt x="466" y="342"/>
                  <a:pt x="462" y="348"/>
                </a:cubicBezTo>
                <a:cubicBezTo>
                  <a:pt x="460" y="358"/>
                  <a:pt x="456" y="363"/>
                  <a:pt x="454" y="374"/>
                </a:cubicBezTo>
                <a:cubicBezTo>
                  <a:pt x="457" y="383"/>
                  <a:pt x="455" y="387"/>
                  <a:pt x="450" y="394"/>
                </a:cubicBezTo>
                <a:cubicBezTo>
                  <a:pt x="454" y="399"/>
                  <a:pt x="464" y="411"/>
                  <a:pt x="466" y="418"/>
                </a:cubicBezTo>
                <a:cubicBezTo>
                  <a:pt x="474" y="443"/>
                  <a:pt x="472" y="458"/>
                  <a:pt x="500" y="464"/>
                </a:cubicBezTo>
                <a:cubicBezTo>
                  <a:pt x="507" y="469"/>
                  <a:pt x="510" y="474"/>
                  <a:pt x="516" y="480"/>
                </a:cubicBezTo>
                <a:cubicBezTo>
                  <a:pt x="511" y="494"/>
                  <a:pt x="513" y="509"/>
                  <a:pt x="510" y="524"/>
                </a:cubicBezTo>
                <a:cubicBezTo>
                  <a:pt x="512" y="537"/>
                  <a:pt x="511" y="541"/>
                  <a:pt x="522" y="548"/>
                </a:cubicBezTo>
                <a:cubicBezTo>
                  <a:pt x="523" y="552"/>
                  <a:pt x="525" y="556"/>
                  <a:pt x="526" y="560"/>
                </a:cubicBezTo>
                <a:cubicBezTo>
                  <a:pt x="527" y="564"/>
                  <a:pt x="514" y="556"/>
                  <a:pt x="514" y="556"/>
                </a:cubicBezTo>
                <a:cubicBezTo>
                  <a:pt x="502" y="564"/>
                  <a:pt x="501" y="551"/>
                  <a:pt x="492" y="544"/>
                </a:cubicBezTo>
                <a:cubicBezTo>
                  <a:pt x="488" y="541"/>
                  <a:pt x="480" y="536"/>
                  <a:pt x="480" y="536"/>
                </a:cubicBezTo>
                <a:cubicBezTo>
                  <a:pt x="471" y="522"/>
                  <a:pt x="474" y="529"/>
                  <a:pt x="470" y="518"/>
                </a:cubicBezTo>
                <a:cubicBezTo>
                  <a:pt x="467" y="491"/>
                  <a:pt x="461" y="446"/>
                  <a:pt x="436" y="430"/>
                </a:cubicBezTo>
                <a:cubicBezTo>
                  <a:pt x="428" y="433"/>
                  <a:pt x="425" y="433"/>
                  <a:pt x="422" y="424"/>
                </a:cubicBezTo>
                <a:cubicBezTo>
                  <a:pt x="427" y="404"/>
                  <a:pt x="432" y="383"/>
                  <a:pt x="438" y="364"/>
                </a:cubicBezTo>
                <a:cubicBezTo>
                  <a:pt x="436" y="343"/>
                  <a:pt x="431" y="330"/>
                  <a:pt x="426" y="310"/>
                </a:cubicBezTo>
                <a:cubicBezTo>
                  <a:pt x="429" y="302"/>
                  <a:pt x="425" y="300"/>
                  <a:pt x="422" y="292"/>
                </a:cubicBezTo>
                <a:cubicBezTo>
                  <a:pt x="424" y="282"/>
                  <a:pt x="428" y="277"/>
                  <a:pt x="422" y="268"/>
                </a:cubicBezTo>
                <a:cubicBezTo>
                  <a:pt x="420" y="269"/>
                  <a:pt x="418" y="269"/>
                  <a:pt x="416" y="270"/>
                </a:cubicBezTo>
                <a:cubicBezTo>
                  <a:pt x="414" y="272"/>
                  <a:pt x="414" y="275"/>
                  <a:pt x="412" y="276"/>
                </a:cubicBezTo>
                <a:cubicBezTo>
                  <a:pt x="408" y="278"/>
                  <a:pt x="400" y="280"/>
                  <a:pt x="400" y="280"/>
                </a:cubicBezTo>
                <a:cubicBezTo>
                  <a:pt x="394" y="274"/>
                  <a:pt x="389" y="274"/>
                  <a:pt x="386" y="266"/>
                </a:cubicBezTo>
                <a:cubicBezTo>
                  <a:pt x="391" y="251"/>
                  <a:pt x="379" y="206"/>
                  <a:pt x="364" y="196"/>
                </a:cubicBezTo>
                <a:cubicBezTo>
                  <a:pt x="357" y="186"/>
                  <a:pt x="358" y="182"/>
                  <a:pt x="360" y="170"/>
                </a:cubicBezTo>
                <a:cubicBezTo>
                  <a:pt x="358" y="160"/>
                  <a:pt x="356" y="147"/>
                  <a:pt x="346" y="144"/>
                </a:cubicBezTo>
                <a:cubicBezTo>
                  <a:pt x="343" y="154"/>
                  <a:pt x="338" y="160"/>
                  <a:pt x="330" y="166"/>
                </a:cubicBezTo>
                <a:cubicBezTo>
                  <a:pt x="323" y="164"/>
                  <a:pt x="308" y="160"/>
                  <a:pt x="308" y="160"/>
                </a:cubicBezTo>
                <a:cubicBezTo>
                  <a:pt x="296" y="162"/>
                  <a:pt x="297" y="166"/>
                  <a:pt x="288" y="172"/>
                </a:cubicBezTo>
                <a:cubicBezTo>
                  <a:pt x="284" y="185"/>
                  <a:pt x="282" y="191"/>
                  <a:pt x="268" y="196"/>
                </a:cubicBezTo>
                <a:cubicBezTo>
                  <a:pt x="264" y="200"/>
                  <a:pt x="243" y="231"/>
                  <a:pt x="242" y="232"/>
                </a:cubicBezTo>
                <a:cubicBezTo>
                  <a:pt x="231" y="239"/>
                  <a:pt x="215" y="247"/>
                  <a:pt x="206" y="256"/>
                </a:cubicBezTo>
                <a:cubicBezTo>
                  <a:pt x="202" y="260"/>
                  <a:pt x="200" y="265"/>
                  <a:pt x="196" y="268"/>
                </a:cubicBezTo>
                <a:cubicBezTo>
                  <a:pt x="194" y="269"/>
                  <a:pt x="192" y="269"/>
                  <a:pt x="190" y="270"/>
                </a:cubicBezTo>
                <a:cubicBezTo>
                  <a:pt x="188" y="271"/>
                  <a:pt x="186" y="272"/>
                  <a:pt x="184" y="274"/>
                </a:cubicBezTo>
                <a:cubicBezTo>
                  <a:pt x="180" y="278"/>
                  <a:pt x="172" y="286"/>
                  <a:pt x="172" y="286"/>
                </a:cubicBezTo>
                <a:cubicBezTo>
                  <a:pt x="167" y="300"/>
                  <a:pt x="165" y="314"/>
                  <a:pt x="160" y="328"/>
                </a:cubicBezTo>
                <a:cubicBezTo>
                  <a:pt x="158" y="335"/>
                  <a:pt x="156" y="341"/>
                  <a:pt x="154" y="348"/>
                </a:cubicBezTo>
                <a:cubicBezTo>
                  <a:pt x="153" y="350"/>
                  <a:pt x="152" y="354"/>
                  <a:pt x="152" y="354"/>
                </a:cubicBezTo>
                <a:cubicBezTo>
                  <a:pt x="152" y="359"/>
                  <a:pt x="156" y="384"/>
                  <a:pt x="146" y="392"/>
                </a:cubicBezTo>
                <a:cubicBezTo>
                  <a:pt x="141" y="397"/>
                  <a:pt x="128" y="404"/>
                  <a:pt x="128" y="404"/>
                </a:cubicBezTo>
                <a:cubicBezTo>
                  <a:pt x="125" y="412"/>
                  <a:pt x="122" y="421"/>
                  <a:pt x="114" y="424"/>
                </a:cubicBezTo>
                <a:cubicBezTo>
                  <a:pt x="100" y="419"/>
                  <a:pt x="97" y="405"/>
                  <a:pt x="94" y="392"/>
                </a:cubicBezTo>
                <a:cubicBezTo>
                  <a:pt x="86" y="362"/>
                  <a:pt x="82" y="332"/>
                  <a:pt x="72" y="302"/>
                </a:cubicBezTo>
                <a:cubicBezTo>
                  <a:pt x="71" y="281"/>
                  <a:pt x="70" y="275"/>
                  <a:pt x="66" y="258"/>
                </a:cubicBezTo>
                <a:cubicBezTo>
                  <a:pt x="66" y="251"/>
                  <a:pt x="68" y="219"/>
                  <a:pt x="64" y="208"/>
                </a:cubicBezTo>
                <a:cubicBezTo>
                  <a:pt x="70" y="191"/>
                  <a:pt x="66" y="173"/>
                  <a:pt x="72" y="156"/>
                </a:cubicBezTo>
                <a:cubicBezTo>
                  <a:pt x="66" y="139"/>
                  <a:pt x="60" y="168"/>
                  <a:pt x="56" y="172"/>
                </a:cubicBezTo>
                <a:cubicBezTo>
                  <a:pt x="53" y="175"/>
                  <a:pt x="44" y="180"/>
                  <a:pt x="44" y="180"/>
                </a:cubicBezTo>
                <a:cubicBezTo>
                  <a:pt x="35" y="177"/>
                  <a:pt x="28" y="173"/>
                  <a:pt x="24" y="162"/>
                </a:cubicBezTo>
                <a:cubicBezTo>
                  <a:pt x="23" y="158"/>
                  <a:pt x="20" y="150"/>
                  <a:pt x="20" y="150"/>
                </a:cubicBezTo>
                <a:cubicBezTo>
                  <a:pt x="30" y="148"/>
                  <a:pt x="30" y="143"/>
                  <a:pt x="38" y="138"/>
                </a:cubicBezTo>
                <a:cubicBezTo>
                  <a:pt x="35" y="128"/>
                  <a:pt x="31" y="133"/>
                  <a:pt x="24" y="138"/>
                </a:cubicBezTo>
                <a:cubicBezTo>
                  <a:pt x="15" y="135"/>
                  <a:pt x="15" y="132"/>
                  <a:pt x="18" y="124"/>
                </a:cubicBezTo>
                <a:cubicBezTo>
                  <a:pt x="11" y="114"/>
                  <a:pt x="9" y="101"/>
                  <a:pt x="0" y="92"/>
                </a:cubicBezTo>
                <a:lnTo>
                  <a:pt x="76" y="0"/>
                </a:lnTo>
                <a:lnTo>
                  <a:pt x="798" y="6"/>
                </a:ln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ltGray">
          <a:xfrm>
            <a:off x="2809875" y="1060450"/>
            <a:ext cx="71438" cy="112713"/>
          </a:xfrm>
          <a:custGeom>
            <a:avLst/>
            <a:gdLst/>
            <a:ahLst/>
            <a:cxnLst>
              <a:cxn ang="0">
                <a:pos x="7" y="11"/>
              </a:cxn>
              <a:cxn ang="0">
                <a:pos x="17" y="3"/>
              </a:cxn>
              <a:cxn ang="0">
                <a:pos x="37" y="33"/>
              </a:cxn>
              <a:cxn ang="0">
                <a:pos x="19" y="85"/>
              </a:cxn>
              <a:cxn ang="0">
                <a:pos x="1" y="69"/>
              </a:cxn>
              <a:cxn ang="0">
                <a:pos x="7" y="11"/>
              </a:cxn>
            </a:cxnLst>
            <a:rect l="0" t="0" r="r" b="b"/>
            <a:pathLst>
              <a:path w="43" h="85">
                <a:moveTo>
                  <a:pt x="7" y="11"/>
                </a:moveTo>
                <a:cubicBezTo>
                  <a:pt x="4" y="2"/>
                  <a:pt x="9" y="0"/>
                  <a:pt x="17" y="3"/>
                </a:cubicBezTo>
                <a:cubicBezTo>
                  <a:pt x="24" y="13"/>
                  <a:pt x="28" y="24"/>
                  <a:pt x="37" y="33"/>
                </a:cubicBezTo>
                <a:cubicBezTo>
                  <a:pt x="43" y="52"/>
                  <a:pt x="40" y="78"/>
                  <a:pt x="19" y="85"/>
                </a:cubicBezTo>
                <a:cubicBezTo>
                  <a:pt x="6" y="81"/>
                  <a:pt x="5" y="81"/>
                  <a:pt x="1" y="69"/>
                </a:cubicBezTo>
                <a:cubicBezTo>
                  <a:pt x="2" y="66"/>
                  <a:pt x="0" y="4"/>
                  <a:pt x="7" y="11"/>
                </a:cubicBez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Freeform 47"/>
          <p:cNvSpPr>
            <a:spLocks/>
          </p:cNvSpPr>
          <p:nvPr/>
        </p:nvSpPr>
        <p:spPr bwMode="ltGray">
          <a:xfrm>
            <a:off x="3800475" y="679450"/>
            <a:ext cx="66675" cy="93663"/>
          </a:xfrm>
          <a:custGeom>
            <a:avLst/>
            <a:gdLst/>
            <a:ahLst/>
            <a:cxnLst>
              <a:cxn ang="0">
                <a:pos x="13" y="28"/>
              </a:cxn>
              <a:cxn ang="0">
                <a:pos x="29" y="2"/>
              </a:cxn>
              <a:cxn ang="0">
                <a:pos x="43" y="4"/>
              </a:cxn>
              <a:cxn ang="0">
                <a:pos x="39" y="26"/>
              </a:cxn>
              <a:cxn ang="0">
                <a:pos x="13" y="74"/>
              </a:cxn>
              <a:cxn ang="0">
                <a:pos x="7" y="60"/>
              </a:cxn>
              <a:cxn ang="0">
                <a:pos x="3" y="36"/>
              </a:cxn>
              <a:cxn ang="0">
                <a:pos x="13" y="28"/>
              </a:cxn>
            </a:cxnLst>
            <a:rect l="0" t="0" r="r" b="b"/>
            <a:pathLst>
              <a:path w="44" h="74">
                <a:moveTo>
                  <a:pt x="13" y="28"/>
                </a:moveTo>
                <a:cubicBezTo>
                  <a:pt x="15" y="13"/>
                  <a:pt x="14" y="7"/>
                  <a:pt x="29" y="2"/>
                </a:cubicBezTo>
                <a:cubicBezTo>
                  <a:pt x="34" y="3"/>
                  <a:pt x="40" y="0"/>
                  <a:pt x="43" y="4"/>
                </a:cubicBezTo>
                <a:cubicBezTo>
                  <a:pt x="44" y="6"/>
                  <a:pt x="41" y="21"/>
                  <a:pt x="39" y="26"/>
                </a:cubicBezTo>
                <a:cubicBezTo>
                  <a:pt x="31" y="43"/>
                  <a:pt x="30" y="63"/>
                  <a:pt x="13" y="74"/>
                </a:cubicBezTo>
                <a:cubicBezTo>
                  <a:pt x="4" y="71"/>
                  <a:pt x="4" y="68"/>
                  <a:pt x="7" y="60"/>
                </a:cubicBezTo>
                <a:cubicBezTo>
                  <a:pt x="5" y="50"/>
                  <a:pt x="0" y="46"/>
                  <a:pt x="3" y="36"/>
                </a:cubicBezTo>
                <a:cubicBezTo>
                  <a:pt x="4" y="32"/>
                  <a:pt x="8" y="23"/>
                  <a:pt x="13" y="28"/>
                </a:cubicBez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Freeform 48"/>
          <p:cNvSpPr>
            <a:spLocks/>
          </p:cNvSpPr>
          <p:nvPr/>
        </p:nvSpPr>
        <p:spPr bwMode="ltGray">
          <a:xfrm>
            <a:off x="3989388" y="633413"/>
            <a:ext cx="33337" cy="38100"/>
          </a:xfrm>
          <a:custGeom>
            <a:avLst/>
            <a:gdLst/>
            <a:ahLst/>
            <a:cxnLst>
              <a:cxn ang="0">
                <a:pos x="7" y="16"/>
              </a:cxn>
              <a:cxn ang="0">
                <a:pos x="5" y="30"/>
              </a:cxn>
              <a:cxn ang="0">
                <a:pos x="7" y="16"/>
              </a:cxn>
            </a:cxnLst>
            <a:rect l="0" t="0" r="r" b="b"/>
            <a:pathLst>
              <a:path w="20" h="30">
                <a:moveTo>
                  <a:pt x="7" y="16"/>
                </a:moveTo>
                <a:cubicBezTo>
                  <a:pt x="18" y="0"/>
                  <a:pt x="20" y="20"/>
                  <a:pt x="5" y="30"/>
                </a:cubicBezTo>
                <a:cubicBezTo>
                  <a:pt x="0" y="23"/>
                  <a:pt x="1" y="22"/>
                  <a:pt x="7" y="16"/>
                </a:cubicBez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Freeform 49"/>
          <p:cNvSpPr>
            <a:spLocks/>
          </p:cNvSpPr>
          <p:nvPr/>
        </p:nvSpPr>
        <p:spPr bwMode="ltGray">
          <a:xfrm>
            <a:off x="528638" y="263525"/>
            <a:ext cx="1611312" cy="1374775"/>
          </a:xfrm>
          <a:custGeom>
            <a:avLst/>
            <a:gdLst/>
            <a:ahLst/>
            <a:cxnLst>
              <a:cxn ang="0">
                <a:pos x="481" y="464"/>
              </a:cxn>
              <a:cxn ang="0">
                <a:pos x="486" y="451"/>
              </a:cxn>
              <a:cxn ang="0">
                <a:pos x="500" y="413"/>
              </a:cxn>
              <a:cxn ang="0">
                <a:pos x="309" y="287"/>
              </a:cxn>
              <a:cxn ang="0">
                <a:pos x="282" y="346"/>
              </a:cxn>
              <a:cxn ang="0">
                <a:pos x="303" y="556"/>
              </a:cxn>
              <a:cxn ang="0">
                <a:pos x="282" y="494"/>
              </a:cxn>
              <a:cxn ang="0">
                <a:pos x="242" y="439"/>
              </a:cxn>
              <a:cxn ang="0">
                <a:pos x="245" y="413"/>
              </a:cxn>
              <a:cxn ang="0">
                <a:pos x="247" y="394"/>
              </a:cxn>
              <a:cxn ang="0">
                <a:pos x="220" y="375"/>
              </a:cxn>
              <a:cxn ang="0">
                <a:pos x="194" y="346"/>
              </a:cxn>
              <a:cxn ang="0">
                <a:pos x="148" y="354"/>
              </a:cxn>
              <a:cxn ang="0">
                <a:pos x="126" y="365"/>
              </a:cxn>
              <a:cxn ang="0">
                <a:pos x="78" y="365"/>
              </a:cxn>
              <a:cxn ang="0">
                <a:pos x="22" y="312"/>
              </a:cxn>
              <a:cxn ang="0">
                <a:pos x="11" y="295"/>
              </a:cxn>
              <a:cxn ang="0">
                <a:pos x="0" y="264"/>
              </a:cxn>
              <a:cxn ang="0">
                <a:pos x="24" y="213"/>
              </a:cxn>
              <a:cxn ang="0">
                <a:pos x="32" y="181"/>
              </a:cxn>
              <a:cxn ang="0">
                <a:pos x="51" y="143"/>
              </a:cxn>
              <a:cxn ang="0">
                <a:pos x="81" y="116"/>
              </a:cxn>
              <a:cxn ang="0">
                <a:pos x="167" y="67"/>
              </a:cxn>
              <a:cxn ang="0">
                <a:pos x="220" y="30"/>
              </a:cxn>
              <a:cxn ang="0">
                <a:pos x="258" y="6"/>
              </a:cxn>
              <a:cxn ang="0">
                <a:pos x="363" y="2"/>
              </a:cxn>
              <a:cxn ang="0">
                <a:pos x="398" y="0"/>
              </a:cxn>
              <a:cxn ang="0">
                <a:pos x="384" y="34"/>
              </a:cxn>
              <a:cxn ang="0">
                <a:pos x="443" y="84"/>
              </a:cxn>
              <a:cxn ang="0">
                <a:pos x="497" y="74"/>
              </a:cxn>
              <a:cxn ang="0">
                <a:pos x="529" y="82"/>
              </a:cxn>
              <a:cxn ang="0">
                <a:pos x="559" y="97"/>
              </a:cxn>
              <a:cxn ang="0">
                <a:pos x="572" y="188"/>
              </a:cxn>
              <a:cxn ang="0">
                <a:pos x="572" y="240"/>
              </a:cxn>
              <a:cxn ang="0">
                <a:pos x="599" y="283"/>
              </a:cxn>
              <a:cxn ang="0">
                <a:pos x="645" y="300"/>
              </a:cxn>
              <a:cxn ang="0">
                <a:pos x="680" y="295"/>
              </a:cxn>
              <a:cxn ang="0">
                <a:pos x="664" y="340"/>
              </a:cxn>
              <a:cxn ang="0">
                <a:pos x="599" y="407"/>
              </a:cxn>
              <a:cxn ang="0">
                <a:pos x="548" y="485"/>
              </a:cxn>
              <a:cxn ang="0">
                <a:pos x="556" y="508"/>
              </a:cxn>
              <a:cxn ang="0">
                <a:pos x="435" y="556"/>
              </a:cxn>
            </a:cxnLst>
            <a:rect l="0" t="0" r="r" b="b"/>
            <a:pathLst>
              <a:path w="682" h="557">
                <a:moveTo>
                  <a:pt x="435" y="556"/>
                </a:moveTo>
                <a:lnTo>
                  <a:pt x="481" y="464"/>
                </a:lnTo>
                <a:lnTo>
                  <a:pt x="473" y="449"/>
                </a:lnTo>
                <a:lnTo>
                  <a:pt x="486" y="451"/>
                </a:lnTo>
                <a:lnTo>
                  <a:pt x="495" y="441"/>
                </a:lnTo>
                <a:lnTo>
                  <a:pt x="500" y="413"/>
                </a:lnTo>
                <a:lnTo>
                  <a:pt x="500" y="371"/>
                </a:lnTo>
                <a:lnTo>
                  <a:pt x="309" y="287"/>
                </a:lnTo>
                <a:lnTo>
                  <a:pt x="296" y="308"/>
                </a:lnTo>
                <a:lnTo>
                  <a:pt x="282" y="346"/>
                </a:lnTo>
                <a:lnTo>
                  <a:pt x="396" y="557"/>
                </a:lnTo>
                <a:lnTo>
                  <a:pt x="303" y="556"/>
                </a:lnTo>
                <a:lnTo>
                  <a:pt x="304" y="536"/>
                </a:lnTo>
                <a:cubicBezTo>
                  <a:pt x="284" y="520"/>
                  <a:pt x="296" y="510"/>
                  <a:pt x="282" y="494"/>
                </a:cubicBezTo>
                <a:cubicBezTo>
                  <a:pt x="276" y="475"/>
                  <a:pt x="267" y="468"/>
                  <a:pt x="253" y="451"/>
                </a:cubicBezTo>
                <a:cubicBezTo>
                  <a:pt x="249" y="447"/>
                  <a:pt x="245" y="443"/>
                  <a:pt x="242" y="439"/>
                </a:cubicBezTo>
                <a:lnTo>
                  <a:pt x="237" y="432"/>
                </a:lnTo>
                <a:cubicBezTo>
                  <a:pt x="237" y="432"/>
                  <a:pt x="245" y="413"/>
                  <a:pt x="245" y="413"/>
                </a:cubicBezTo>
                <a:cubicBezTo>
                  <a:pt x="247" y="409"/>
                  <a:pt x="250" y="401"/>
                  <a:pt x="250" y="401"/>
                </a:cubicBezTo>
                <a:cubicBezTo>
                  <a:pt x="249" y="399"/>
                  <a:pt x="247" y="397"/>
                  <a:pt x="247" y="394"/>
                </a:cubicBezTo>
                <a:cubicBezTo>
                  <a:pt x="248" y="390"/>
                  <a:pt x="253" y="382"/>
                  <a:pt x="253" y="382"/>
                </a:cubicBezTo>
                <a:cubicBezTo>
                  <a:pt x="243" y="370"/>
                  <a:pt x="237" y="371"/>
                  <a:pt x="220" y="375"/>
                </a:cubicBezTo>
                <a:cubicBezTo>
                  <a:pt x="217" y="371"/>
                  <a:pt x="210" y="369"/>
                  <a:pt x="207" y="365"/>
                </a:cubicBezTo>
                <a:cubicBezTo>
                  <a:pt x="185" y="337"/>
                  <a:pt x="216" y="363"/>
                  <a:pt x="194" y="346"/>
                </a:cubicBezTo>
                <a:cubicBezTo>
                  <a:pt x="167" y="349"/>
                  <a:pt x="179" y="346"/>
                  <a:pt x="156" y="352"/>
                </a:cubicBezTo>
                <a:cubicBezTo>
                  <a:pt x="153" y="353"/>
                  <a:pt x="148" y="354"/>
                  <a:pt x="148" y="354"/>
                </a:cubicBezTo>
                <a:cubicBezTo>
                  <a:pt x="146" y="356"/>
                  <a:pt x="145" y="359"/>
                  <a:pt x="142" y="361"/>
                </a:cubicBezTo>
                <a:cubicBezTo>
                  <a:pt x="138" y="363"/>
                  <a:pt x="126" y="365"/>
                  <a:pt x="126" y="365"/>
                </a:cubicBezTo>
                <a:cubicBezTo>
                  <a:pt x="105" y="354"/>
                  <a:pt x="116" y="355"/>
                  <a:pt x="94" y="361"/>
                </a:cubicBezTo>
                <a:cubicBezTo>
                  <a:pt x="89" y="362"/>
                  <a:pt x="78" y="365"/>
                  <a:pt x="78" y="365"/>
                </a:cubicBezTo>
                <a:cubicBezTo>
                  <a:pt x="62" y="383"/>
                  <a:pt x="46" y="346"/>
                  <a:pt x="35" y="337"/>
                </a:cubicBezTo>
                <a:cubicBezTo>
                  <a:pt x="32" y="330"/>
                  <a:pt x="24" y="320"/>
                  <a:pt x="22" y="312"/>
                </a:cubicBezTo>
                <a:cubicBezTo>
                  <a:pt x="20" y="308"/>
                  <a:pt x="22" y="303"/>
                  <a:pt x="19" y="300"/>
                </a:cubicBezTo>
                <a:cubicBezTo>
                  <a:pt x="17" y="297"/>
                  <a:pt x="13" y="297"/>
                  <a:pt x="11" y="295"/>
                </a:cubicBezTo>
                <a:cubicBezTo>
                  <a:pt x="3" y="277"/>
                  <a:pt x="15" y="306"/>
                  <a:pt x="5" y="276"/>
                </a:cubicBezTo>
                <a:cubicBezTo>
                  <a:pt x="4" y="272"/>
                  <a:pt x="0" y="264"/>
                  <a:pt x="0" y="264"/>
                </a:cubicBezTo>
                <a:cubicBezTo>
                  <a:pt x="3" y="253"/>
                  <a:pt x="2" y="248"/>
                  <a:pt x="13" y="243"/>
                </a:cubicBezTo>
                <a:cubicBezTo>
                  <a:pt x="20" y="221"/>
                  <a:pt x="17" y="231"/>
                  <a:pt x="24" y="213"/>
                </a:cubicBezTo>
                <a:cubicBezTo>
                  <a:pt x="26" y="209"/>
                  <a:pt x="30" y="200"/>
                  <a:pt x="30" y="200"/>
                </a:cubicBezTo>
                <a:cubicBezTo>
                  <a:pt x="26" y="192"/>
                  <a:pt x="24" y="191"/>
                  <a:pt x="32" y="181"/>
                </a:cubicBezTo>
                <a:cubicBezTo>
                  <a:pt x="36" y="177"/>
                  <a:pt x="43" y="169"/>
                  <a:pt x="43" y="169"/>
                </a:cubicBezTo>
                <a:cubicBezTo>
                  <a:pt x="37" y="155"/>
                  <a:pt x="36" y="153"/>
                  <a:pt x="51" y="143"/>
                </a:cubicBezTo>
                <a:cubicBezTo>
                  <a:pt x="56" y="140"/>
                  <a:pt x="67" y="135"/>
                  <a:pt x="67" y="135"/>
                </a:cubicBezTo>
                <a:cubicBezTo>
                  <a:pt x="73" y="129"/>
                  <a:pt x="75" y="122"/>
                  <a:pt x="81" y="116"/>
                </a:cubicBezTo>
                <a:cubicBezTo>
                  <a:pt x="89" y="107"/>
                  <a:pt x="102" y="105"/>
                  <a:pt x="113" y="99"/>
                </a:cubicBezTo>
                <a:cubicBezTo>
                  <a:pt x="125" y="85"/>
                  <a:pt x="149" y="76"/>
                  <a:pt x="167" y="67"/>
                </a:cubicBezTo>
                <a:cubicBezTo>
                  <a:pt x="174" y="59"/>
                  <a:pt x="175" y="50"/>
                  <a:pt x="188" y="46"/>
                </a:cubicBezTo>
                <a:cubicBezTo>
                  <a:pt x="198" y="39"/>
                  <a:pt x="208" y="36"/>
                  <a:pt x="220" y="30"/>
                </a:cubicBezTo>
                <a:cubicBezTo>
                  <a:pt x="223" y="28"/>
                  <a:pt x="228" y="25"/>
                  <a:pt x="228" y="25"/>
                </a:cubicBezTo>
                <a:cubicBezTo>
                  <a:pt x="237" y="16"/>
                  <a:pt x="245" y="10"/>
                  <a:pt x="258" y="6"/>
                </a:cubicBezTo>
                <a:cubicBezTo>
                  <a:pt x="269" y="31"/>
                  <a:pt x="301" y="6"/>
                  <a:pt x="320" y="4"/>
                </a:cubicBezTo>
                <a:cubicBezTo>
                  <a:pt x="334" y="3"/>
                  <a:pt x="349" y="3"/>
                  <a:pt x="363" y="2"/>
                </a:cubicBezTo>
                <a:cubicBezTo>
                  <a:pt x="369" y="3"/>
                  <a:pt x="376" y="5"/>
                  <a:pt x="382" y="4"/>
                </a:cubicBezTo>
                <a:cubicBezTo>
                  <a:pt x="387" y="4"/>
                  <a:pt x="398" y="0"/>
                  <a:pt x="398" y="0"/>
                </a:cubicBezTo>
                <a:cubicBezTo>
                  <a:pt x="415" y="8"/>
                  <a:pt x="406" y="16"/>
                  <a:pt x="400" y="30"/>
                </a:cubicBezTo>
                <a:cubicBezTo>
                  <a:pt x="398" y="34"/>
                  <a:pt x="384" y="34"/>
                  <a:pt x="384" y="34"/>
                </a:cubicBezTo>
                <a:cubicBezTo>
                  <a:pt x="379" y="47"/>
                  <a:pt x="398" y="51"/>
                  <a:pt x="411" y="55"/>
                </a:cubicBezTo>
                <a:cubicBezTo>
                  <a:pt x="419" y="72"/>
                  <a:pt x="421" y="79"/>
                  <a:pt x="443" y="84"/>
                </a:cubicBezTo>
                <a:cubicBezTo>
                  <a:pt x="461" y="71"/>
                  <a:pt x="435" y="65"/>
                  <a:pt x="468" y="57"/>
                </a:cubicBezTo>
                <a:cubicBezTo>
                  <a:pt x="482" y="61"/>
                  <a:pt x="485" y="70"/>
                  <a:pt x="497" y="74"/>
                </a:cubicBezTo>
                <a:cubicBezTo>
                  <a:pt x="505" y="76"/>
                  <a:pt x="513" y="78"/>
                  <a:pt x="521" y="80"/>
                </a:cubicBezTo>
                <a:cubicBezTo>
                  <a:pt x="524" y="81"/>
                  <a:pt x="529" y="82"/>
                  <a:pt x="529" y="82"/>
                </a:cubicBezTo>
                <a:cubicBezTo>
                  <a:pt x="547" y="78"/>
                  <a:pt x="547" y="76"/>
                  <a:pt x="562" y="84"/>
                </a:cubicBezTo>
                <a:cubicBezTo>
                  <a:pt x="566" y="95"/>
                  <a:pt x="565" y="86"/>
                  <a:pt x="559" y="97"/>
                </a:cubicBezTo>
                <a:cubicBezTo>
                  <a:pt x="557" y="101"/>
                  <a:pt x="554" y="110"/>
                  <a:pt x="554" y="110"/>
                </a:cubicBezTo>
                <a:cubicBezTo>
                  <a:pt x="556" y="132"/>
                  <a:pt x="556" y="168"/>
                  <a:pt x="572" y="188"/>
                </a:cubicBezTo>
                <a:cubicBezTo>
                  <a:pt x="568" y="198"/>
                  <a:pt x="564" y="208"/>
                  <a:pt x="562" y="219"/>
                </a:cubicBezTo>
                <a:cubicBezTo>
                  <a:pt x="564" y="227"/>
                  <a:pt x="569" y="233"/>
                  <a:pt x="572" y="240"/>
                </a:cubicBezTo>
                <a:cubicBezTo>
                  <a:pt x="573" y="247"/>
                  <a:pt x="572" y="254"/>
                  <a:pt x="575" y="259"/>
                </a:cubicBezTo>
                <a:cubicBezTo>
                  <a:pt x="577" y="263"/>
                  <a:pt x="595" y="272"/>
                  <a:pt x="599" y="283"/>
                </a:cubicBezTo>
                <a:cubicBezTo>
                  <a:pt x="594" y="295"/>
                  <a:pt x="603" y="306"/>
                  <a:pt x="618" y="310"/>
                </a:cubicBezTo>
                <a:cubicBezTo>
                  <a:pt x="630" y="307"/>
                  <a:pt x="638" y="308"/>
                  <a:pt x="645" y="300"/>
                </a:cubicBezTo>
                <a:cubicBezTo>
                  <a:pt x="660" y="302"/>
                  <a:pt x="663" y="303"/>
                  <a:pt x="672" y="293"/>
                </a:cubicBezTo>
                <a:cubicBezTo>
                  <a:pt x="675" y="294"/>
                  <a:pt x="679" y="293"/>
                  <a:pt x="680" y="295"/>
                </a:cubicBezTo>
                <a:cubicBezTo>
                  <a:pt x="682" y="301"/>
                  <a:pt x="674" y="321"/>
                  <a:pt x="672" y="327"/>
                </a:cubicBezTo>
                <a:cubicBezTo>
                  <a:pt x="668" y="340"/>
                  <a:pt x="671" y="326"/>
                  <a:pt x="664" y="340"/>
                </a:cubicBezTo>
                <a:cubicBezTo>
                  <a:pt x="652" y="360"/>
                  <a:pt x="646" y="381"/>
                  <a:pt x="621" y="394"/>
                </a:cubicBezTo>
                <a:cubicBezTo>
                  <a:pt x="614" y="402"/>
                  <a:pt x="609" y="402"/>
                  <a:pt x="599" y="407"/>
                </a:cubicBezTo>
                <a:cubicBezTo>
                  <a:pt x="590" y="418"/>
                  <a:pt x="579" y="429"/>
                  <a:pt x="567" y="439"/>
                </a:cubicBezTo>
                <a:cubicBezTo>
                  <a:pt x="560" y="454"/>
                  <a:pt x="555" y="470"/>
                  <a:pt x="548" y="485"/>
                </a:cubicBezTo>
                <a:cubicBezTo>
                  <a:pt x="549" y="489"/>
                  <a:pt x="550" y="492"/>
                  <a:pt x="551" y="496"/>
                </a:cubicBezTo>
                <a:cubicBezTo>
                  <a:pt x="552" y="500"/>
                  <a:pt x="556" y="508"/>
                  <a:pt x="556" y="508"/>
                </a:cubicBezTo>
                <a:cubicBezTo>
                  <a:pt x="559" y="524"/>
                  <a:pt x="562" y="546"/>
                  <a:pt x="576" y="557"/>
                </a:cubicBezTo>
                <a:lnTo>
                  <a:pt x="435" y="556"/>
                </a:ln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Freeform 50"/>
          <p:cNvSpPr>
            <a:spLocks/>
          </p:cNvSpPr>
          <p:nvPr/>
        </p:nvSpPr>
        <p:spPr bwMode="ltGray">
          <a:xfrm>
            <a:off x="1154113" y="781050"/>
            <a:ext cx="606425" cy="857250"/>
          </a:xfrm>
          <a:custGeom>
            <a:avLst/>
            <a:gdLst/>
            <a:ahLst/>
            <a:cxnLst>
              <a:cxn ang="0">
                <a:pos x="243" y="347"/>
              </a:cxn>
              <a:cxn ang="0">
                <a:pos x="233" y="301"/>
              </a:cxn>
              <a:cxn ang="0">
                <a:pos x="217" y="288"/>
              </a:cxn>
              <a:cxn ang="0">
                <a:pos x="215" y="269"/>
              </a:cxn>
              <a:cxn ang="0">
                <a:pos x="209" y="254"/>
              </a:cxn>
              <a:cxn ang="0">
                <a:pos x="209" y="229"/>
              </a:cxn>
              <a:cxn ang="0">
                <a:pos x="207" y="214"/>
              </a:cxn>
              <a:cxn ang="0">
                <a:pos x="228" y="202"/>
              </a:cxn>
              <a:cxn ang="0">
                <a:pos x="257" y="197"/>
              </a:cxn>
              <a:cxn ang="0">
                <a:pos x="257" y="136"/>
              </a:cxn>
              <a:cxn ang="0">
                <a:pos x="54" y="96"/>
              </a:cxn>
              <a:cxn ang="0">
                <a:pos x="32" y="98"/>
              </a:cxn>
              <a:cxn ang="0">
                <a:pos x="16" y="102"/>
              </a:cxn>
              <a:cxn ang="0">
                <a:pos x="0" y="149"/>
              </a:cxn>
              <a:cxn ang="0">
                <a:pos x="93" y="346"/>
              </a:cxn>
              <a:cxn ang="0">
                <a:pos x="243" y="347"/>
              </a:cxn>
            </a:cxnLst>
            <a:rect l="0" t="0" r="r" b="b"/>
            <a:pathLst>
              <a:path w="257" h="347">
                <a:moveTo>
                  <a:pt x="243" y="347"/>
                </a:moveTo>
                <a:lnTo>
                  <a:pt x="233" y="301"/>
                </a:lnTo>
                <a:lnTo>
                  <a:pt x="217" y="288"/>
                </a:lnTo>
                <a:lnTo>
                  <a:pt x="215" y="269"/>
                </a:lnTo>
                <a:lnTo>
                  <a:pt x="209" y="254"/>
                </a:lnTo>
                <a:lnTo>
                  <a:pt x="209" y="229"/>
                </a:lnTo>
                <a:lnTo>
                  <a:pt x="207" y="214"/>
                </a:lnTo>
                <a:lnTo>
                  <a:pt x="228" y="202"/>
                </a:lnTo>
                <a:lnTo>
                  <a:pt x="257" y="197"/>
                </a:lnTo>
                <a:lnTo>
                  <a:pt x="257" y="136"/>
                </a:lnTo>
                <a:cubicBezTo>
                  <a:pt x="209" y="119"/>
                  <a:pt x="13" y="0"/>
                  <a:pt x="54" y="96"/>
                </a:cubicBezTo>
                <a:cubicBezTo>
                  <a:pt x="36" y="106"/>
                  <a:pt x="57" y="97"/>
                  <a:pt x="32" y="98"/>
                </a:cubicBezTo>
                <a:cubicBezTo>
                  <a:pt x="27" y="99"/>
                  <a:pt x="16" y="102"/>
                  <a:pt x="16" y="102"/>
                </a:cubicBezTo>
                <a:lnTo>
                  <a:pt x="0" y="149"/>
                </a:lnTo>
                <a:lnTo>
                  <a:pt x="93" y="346"/>
                </a:lnTo>
                <a:lnTo>
                  <a:pt x="243" y="347"/>
                </a:ln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Freeform 51"/>
          <p:cNvSpPr>
            <a:spLocks/>
          </p:cNvSpPr>
          <p:nvPr/>
        </p:nvSpPr>
        <p:spPr bwMode="ltGray">
          <a:xfrm>
            <a:off x="2222500" y="1417638"/>
            <a:ext cx="25400" cy="46037"/>
          </a:xfrm>
          <a:custGeom>
            <a:avLst/>
            <a:gdLst/>
            <a:ahLst/>
            <a:cxnLst>
              <a:cxn ang="0">
                <a:pos x="7" y="25"/>
              </a:cxn>
              <a:cxn ang="0">
                <a:pos x="19" y="21"/>
              </a:cxn>
              <a:cxn ang="0">
                <a:pos x="7" y="25"/>
              </a:cxn>
            </a:cxnLst>
            <a:rect l="0" t="0" r="r" b="b"/>
            <a:pathLst>
              <a:path w="19" h="37">
                <a:moveTo>
                  <a:pt x="7" y="25"/>
                </a:moveTo>
                <a:cubicBezTo>
                  <a:pt x="0" y="4"/>
                  <a:pt x="12" y="0"/>
                  <a:pt x="19" y="21"/>
                </a:cubicBezTo>
                <a:cubicBezTo>
                  <a:pt x="14" y="37"/>
                  <a:pt x="18" y="36"/>
                  <a:pt x="7" y="25"/>
                </a:cubicBez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Freeform 52"/>
          <p:cNvSpPr>
            <a:spLocks/>
          </p:cNvSpPr>
          <p:nvPr/>
        </p:nvSpPr>
        <p:spPr bwMode="ltGray">
          <a:xfrm>
            <a:off x="2189163" y="974725"/>
            <a:ext cx="33337" cy="26988"/>
          </a:xfrm>
          <a:custGeom>
            <a:avLst/>
            <a:gdLst/>
            <a:ahLst/>
            <a:cxnLst>
              <a:cxn ang="0">
                <a:pos x="12" y="12"/>
              </a:cxn>
              <a:cxn ang="0">
                <a:pos x="16" y="0"/>
              </a:cxn>
              <a:cxn ang="0">
                <a:pos x="20" y="12"/>
              </a:cxn>
              <a:cxn ang="0">
                <a:pos x="8" y="20"/>
              </a:cxn>
              <a:cxn ang="0">
                <a:pos x="12" y="12"/>
              </a:cxn>
            </a:cxnLst>
            <a:rect l="0" t="0" r="r" b="b"/>
            <a:pathLst>
              <a:path w="22" h="20">
                <a:moveTo>
                  <a:pt x="12" y="12"/>
                </a:moveTo>
                <a:cubicBezTo>
                  <a:pt x="13" y="8"/>
                  <a:pt x="12" y="0"/>
                  <a:pt x="16" y="0"/>
                </a:cubicBezTo>
                <a:cubicBezTo>
                  <a:pt x="20" y="0"/>
                  <a:pt x="22" y="8"/>
                  <a:pt x="20" y="12"/>
                </a:cubicBezTo>
                <a:cubicBezTo>
                  <a:pt x="18" y="16"/>
                  <a:pt x="12" y="17"/>
                  <a:pt x="8" y="20"/>
                </a:cubicBezTo>
                <a:cubicBezTo>
                  <a:pt x="3" y="5"/>
                  <a:pt x="0" y="6"/>
                  <a:pt x="12" y="12"/>
                </a:cubicBez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Freeform 53"/>
          <p:cNvSpPr>
            <a:spLocks/>
          </p:cNvSpPr>
          <p:nvPr/>
        </p:nvSpPr>
        <p:spPr bwMode="ltGray">
          <a:xfrm>
            <a:off x="719138" y="431800"/>
            <a:ext cx="92075" cy="38100"/>
          </a:xfrm>
          <a:custGeom>
            <a:avLst/>
            <a:gdLst/>
            <a:ahLst/>
            <a:cxnLst>
              <a:cxn ang="0">
                <a:pos x="24" y="18"/>
              </a:cxn>
              <a:cxn ang="0">
                <a:pos x="32" y="6"/>
              </a:cxn>
              <a:cxn ang="0">
                <a:pos x="36" y="30"/>
              </a:cxn>
              <a:cxn ang="0">
                <a:pos x="24" y="18"/>
              </a:cxn>
            </a:cxnLst>
            <a:rect l="0" t="0" r="r" b="b"/>
            <a:pathLst>
              <a:path w="57" h="30">
                <a:moveTo>
                  <a:pt x="24" y="18"/>
                </a:moveTo>
                <a:cubicBezTo>
                  <a:pt x="0" y="10"/>
                  <a:pt x="9" y="0"/>
                  <a:pt x="32" y="6"/>
                </a:cubicBezTo>
                <a:cubicBezTo>
                  <a:pt x="46" y="15"/>
                  <a:pt x="57" y="23"/>
                  <a:pt x="36" y="30"/>
                </a:cubicBezTo>
                <a:cubicBezTo>
                  <a:pt x="21" y="25"/>
                  <a:pt x="24" y="30"/>
                  <a:pt x="24" y="18"/>
                </a:cubicBez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Freeform 54"/>
          <p:cNvSpPr>
            <a:spLocks/>
          </p:cNvSpPr>
          <p:nvPr/>
        </p:nvSpPr>
        <p:spPr bwMode="ltGray">
          <a:xfrm>
            <a:off x="1843088" y="74613"/>
            <a:ext cx="1096962" cy="903287"/>
          </a:xfrm>
          <a:custGeom>
            <a:avLst/>
            <a:gdLst/>
            <a:ahLst/>
            <a:cxnLst>
              <a:cxn ang="0">
                <a:pos x="473" y="464"/>
              </a:cxn>
              <a:cxn ang="0">
                <a:pos x="393" y="452"/>
              </a:cxn>
              <a:cxn ang="0">
                <a:pos x="325" y="412"/>
              </a:cxn>
              <a:cxn ang="0">
                <a:pos x="265" y="400"/>
              </a:cxn>
              <a:cxn ang="0">
                <a:pos x="237" y="416"/>
              </a:cxn>
              <a:cxn ang="0">
                <a:pos x="261" y="428"/>
              </a:cxn>
              <a:cxn ang="0">
                <a:pos x="293" y="468"/>
              </a:cxn>
              <a:cxn ang="0">
                <a:pos x="321" y="476"/>
              </a:cxn>
              <a:cxn ang="0">
                <a:pos x="333" y="536"/>
              </a:cxn>
              <a:cxn ang="0">
                <a:pos x="313" y="552"/>
              </a:cxn>
              <a:cxn ang="0">
                <a:pos x="261" y="616"/>
              </a:cxn>
              <a:cxn ang="0">
                <a:pos x="225" y="628"/>
              </a:cxn>
              <a:cxn ang="0">
                <a:pos x="97" y="696"/>
              </a:cxn>
              <a:cxn ang="0">
                <a:pos x="77" y="616"/>
              </a:cxn>
              <a:cxn ang="0">
                <a:pos x="45" y="524"/>
              </a:cxn>
              <a:cxn ang="0">
                <a:pos x="33" y="448"/>
              </a:cxn>
              <a:cxn ang="0">
                <a:pos x="53" y="344"/>
              </a:cxn>
              <a:cxn ang="0">
                <a:pos x="17" y="392"/>
              </a:cxn>
              <a:cxn ang="0">
                <a:pos x="81" y="280"/>
              </a:cxn>
              <a:cxn ang="0">
                <a:pos x="113" y="204"/>
              </a:cxn>
              <a:cxn ang="0">
                <a:pos x="37" y="204"/>
              </a:cxn>
              <a:cxn ang="0">
                <a:pos x="1" y="196"/>
              </a:cxn>
              <a:cxn ang="0">
                <a:pos x="25" y="140"/>
              </a:cxn>
              <a:cxn ang="0">
                <a:pos x="97" y="112"/>
              </a:cxn>
              <a:cxn ang="0">
                <a:pos x="221" y="124"/>
              </a:cxn>
              <a:cxn ang="0">
                <a:pos x="229" y="64"/>
              </a:cxn>
              <a:cxn ang="0">
                <a:pos x="261" y="0"/>
              </a:cxn>
              <a:cxn ang="0">
                <a:pos x="357" y="44"/>
              </a:cxn>
              <a:cxn ang="0">
                <a:pos x="329" y="88"/>
              </a:cxn>
              <a:cxn ang="0">
                <a:pos x="301" y="176"/>
              </a:cxn>
              <a:cxn ang="0">
                <a:pos x="361" y="192"/>
              </a:cxn>
              <a:cxn ang="0">
                <a:pos x="373" y="136"/>
              </a:cxn>
              <a:cxn ang="0">
                <a:pos x="417" y="92"/>
              </a:cxn>
              <a:cxn ang="0">
                <a:pos x="497" y="88"/>
              </a:cxn>
              <a:cxn ang="0">
                <a:pos x="529" y="52"/>
              </a:cxn>
              <a:cxn ang="0">
                <a:pos x="541" y="460"/>
              </a:cxn>
            </a:cxnLst>
            <a:rect l="0" t="0" r="r" b="b"/>
            <a:pathLst>
              <a:path w="693" h="696">
                <a:moveTo>
                  <a:pt x="541" y="460"/>
                </a:moveTo>
                <a:lnTo>
                  <a:pt x="473" y="464"/>
                </a:lnTo>
                <a:lnTo>
                  <a:pt x="441" y="452"/>
                </a:lnTo>
                <a:lnTo>
                  <a:pt x="393" y="452"/>
                </a:lnTo>
                <a:cubicBezTo>
                  <a:pt x="365" y="448"/>
                  <a:pt x="360" y="444"/>
                  <a:pt x="337" y="436"/>
                </a:cubicBezTo>
                <a:cubicBezTo>
                  <a:pt x="336" y="432"/>
                  <a:pt x="330" y="413"/>
                  <a:pt x="325" y="412"/>
                </a:cubicBezTo>
                <a:cubicBezTo>
                  <a:pt x="317" y="411"/>
                  <a:pt x="301" y="420"/>
                  <a:pt x="301" y="420"/>
                </a:cubicBezTo>
                <a:cubicBezTo>
                  <a:pt x="289" y="412"/>
                  <a:pt x="277" y="408"/>
                  <a:pt x="265" y="400"/>
                </a:cubicBezTo>
                <a:cubicBezTo>
                  <a:pt x="252" y="380"/>
                  <a:pt x="256" y="356"/>
                  <a:pt x="233" y="348"/>
                </a:cubicBezTo>
                <a:cubicBezTo>
                  <a:pt x="217" y="372"/>
                  <a:pt x="221" y="392"/>
                  <a:pt x="237" y="416"/>
                </a:cubicBezTo>
                <a:cubicBezTo>
                  <a:pt x="234" y="428"/>
                  <a:pt x="228" y="445"/>
                  <a:pt x="237" y="444"/>
                </a:cubicBezTo>
                <a:cubicBezTo>
                  <a:pt x="247" y="443"/>
                  <a:pt x="261" y="428"/>
                  <a:pt x="261" y="428"/>
                </a:cubicBezTo>
                <a:cubicBezTo>
                  <a:pt x="258" y="450"/>
                  <a:pt x="243" y="475"/>
                  <a:pt x="269" y="484"/>
                </a:cubicBezTo>
                <a:cubicBezTo>
                  <a:pt x="277" y="479"/>
                  <a:pt x="288" y="476"/>
                  <a:pt x="293" y="468"/>
                </a:cubicBezTo>
                <a:cubicBezTo>
                  <a:pt x="302" y="454"/>
                  <a:pt x="303" y="446"/>
                  <a:pt x="317" y="436"/>
                </a:cubicBezTo>
                <a:cubicBezTo>
                  <a:pt x="315" y="448"/>
                  <a:pt x="306" y="467"/>
                  <a:pt x="321" y="476"/>
                </a:cubicBezTo>
                <a:cubicBezTo>
                  <a:pt x="328" y="480"/>
                  <a:pt x="345" y="484"/>
                  <a:pt x="345" y="484"/>
                </a:cubicBezTo>
                <a:cubicBezTo>
                  <a:pt x="382" y="472"/>
                  <a:pt x="347" y="527"/>
                  <a:pt x="333" y="536"/>
                </a:cubicBezTo>
                <a:cubicBezTo>
                  <a:pt x="330" y="540"/>
                  <a:pt x="329" y="545"/>
                  <a:pt x="325" y="548"/>
                </a:cubicBezTo>
                <a:cubicBezTo>
                  <a:pt x="322" y="551"/>
                  <a:pt x="316" y="549"/>
                  <a:pt x="313" y="552"/>
                </a:cubicBezTo>
                <a:cubicBezTo>
                  <a:pt x="300" y="565"/>
                  <a:pt x="320" y="575"/>
                  <a:pt x="293" y="584"/>
                </a:cubicBezTo>
                <a:cubicBezTo>
                  <a:pt x="286" y="595"/>
                  <a:pt x="272" y="610"/>
                  <a:pt x="261" y="616"/>
                </a:cubicBezTo>
                <a:cubicBezTo>
                  <a:pt x="254" y="620"/>
                  <a:pt x="245" y="621"/>
                  <a:pt x="237" y="624"/>
                </a:cubicBezTo>
                <a:cubicBezTo>
                  <a:pt x="233" y="625"/>
                  <a:pt x="225" y="628"/>
                  <a:pt x="225" y="628"/>
                </a:cubicBezTo>
                <a:cubicBezTo>
                  <a:pt x="215" y="659"/>
                  <a:pt x="212" y="652"/>
                  <a:pt x="173" y="656"/>
                </a:cubicBezTo>
                <a:cubicBezTo>
                  <a:pt x="140" y="667"/>
                  <a:pt x="132" y="687"/>
                  <a:pt x="97" y="696"/>
                </a:cubicBezTo>
                <a:cubicBezTo>
                  <a:pt x="77" y="691"/>
                  <a:pt x="75" y="687"/>
                  <a:pt x="81" y="668"/>
                </a:cubicBezTo>
                <a:cubicBezTo>
                  <a:pt x="77" y="646"/>
                  <a:pt x="72" y="639"/>
                  <a:pt x="77" y="616"/>
                </a:cubicBezTo>
                <a:cubicBezTo>
                  <a:pt x="73" y="598"/>
                  <a:pt x="71" y="587"/>
                  <a:pt x="61" y="572"/>
                </a:cubicBezTo>
                <a:cubicBezTo>
                  <a:pt x="58" y="551"/>
                  <a:pt x="51" y="543"/>
                  <a:pt x="45" y="524"/>
                </a:cubicBezTo>
                <a:cubicBezTo>
                  <a:pt x="52" y="502"/>
                  <a:pt x="58" y="496"/>
                  <a:pt x="49" y="472"/>
                </a:cubicBezTo>
                <a:cubicBezTo>
                  <a:pt x="46" y="463"/>
                  <a:pt x="33" y="448"/>
                  <a:pt x="33" y="448"/>
                </a:cubicBezTo>
                <a:cubicBezTo>
                  <a:pt x="42" y="422"/>
                  <a:pt x="42" y="408"/>
                  <a:pt x="33" y="380"/>
                </a:cubicBezTo>
                <a:cubicBezTo>
                  <a:pt x="49" y="369"/>
                  <a:pt x="48" y="362"/>
                  <a:pt x="53" y="344"/>
                </a:cubicBezTo>
                <a:cubicBezTo>
                  <a:pt x="47" y="327"/>
                  <a:pt x="49" y="308"/>
                  <a:pt x="33" y="332"/>
                </a:cubicBezTo>
                <a:cubicBezTo>
                  <a:pt x="40" y="353"/>
                  <a:pt x="29" y="374"/>
                  <a:pt x="17" y="392"/>
                </a:cubicBezTo>
                <a:cubicBezTo>
                  <a:pt x="6" y="360"/>
                  <a:pt x="10" y="340"/>
                  <a:pt x="13" y="304"/>
                </a:cubicBezTo>
                <a:cubicBezTo>
                  <a:pt x="44" y="314"/>
                  <a:pt x="54" y="289"/>
                  <a:pt x="81" y="280"/>
                </a:cubicBezTo>
                <a:cubicBezTo>
                  <a:pt x="94" y="261"/>
                  <a:pt x="85" y="242"/>
                  <a:pt x="105" y="228"/>
                </a:cubicBezTo>
                <a:cubicBezTo>
                  <a:pt x="108" y="220"/>
                  <a:pt x="110" y="212"/>
                  <a:pt x="113" y="204"/>
                </a:cubicBezTo>
                <a:cubicBezTo>
                  <a:pt x="116" y="196"/>
                  <a:pt x="89" y="196"/>
                  <a:pt x="89" y="196"/>
                </a:cubicBezTo>
                <a:cubicBezTo>
                  <a:pt x="81" y="221"/>
                  <a:pt x="58" y="211"/>
                  <a:pt x="37" y="204"/>
                </a:cubicBezTo>
                <a:cubicBezTo>
                  <a:pt x="33" y="207"/>
                  <a:pt x="30" y="213"/>
                  <a:pt x="25" y="212"/>
                </a:cubicBezTo>
                <a:cubicBezTo>
                  <a:pt x="16" y="210"/>
                  <a:pt x="1" y="196"/>
                  <a:pt x="1" y="196"/>
                </a:cubicBezTo>
                <a:cubicBezTo>
                  <a:pt x="4" y="186"/>
                  <a:pt x="4" y="174"/>
                  <a:pt x="9" y="164"/>
                </a:cubicBezTo>
                <a:cubicBezTo>
                  <a:pt x="13" y="155"/>
                  <a:pt x="25" y="140"/>
                  <a:pt x="25" y="140"/>
                </a:cubicBezTo>
                <a:cubicBezTo>
                  <a:pt x="0" y="132"/>
                  <a:pt x="25" y="128"/>
                  <a:pt x="37" y="124"/>
                </a:cubicBezTo>
                <a:cubicBezTo>
                  <a:pt x="58" y="131"/>
                  <a:pt x="75" y="116"/>
                  <a:pt x="97" y="112"/>
                </a:cubicBezTo>
                <a:cubicBezTo>
                  <a:pt x="135" y="87"/>
                  <a:pt x="159" y="122"/>
                  <a:pt x="197" y="132"/>
                </a:cubicBezTo>
                <a:cubicBezTo>
                  <a:pt x="205" y="129"/>
                  <a:pt x="213" y="127"/>
                  <a:pt x="221" y="124"/>
                </a:cubicBezTo>
                <a:cubicBezTo>
                  <a:pt x="225" y="123"/>
                  <a:pt x="226" y="147"/>
                  <a:pt x="233" y="120"/>
                </a:cubicBezTo>
                <a:lnTo>
                  <a:pt x="229" y="64"/>
                </a:lnTo>
                <a:lnTo>
                  <a:pt x="209" y="40"/>
                </a:lnTo>
                <a:cubicBezTo>
                  <a:pt x="243" y="21"/>
                  <a:pt x="240" y="21"/>
                  <a:pt x="261" y="0"/>
                </a:cubicBezTo>
                <a:cubicBezTo>
                  <a:pt x="297" y="16"/>
                  <a:pt x="333" y="32"/>
                  <a:pt x="369" y="48"/>
                </a:cubicBezTo>
                <a:cubicBezTo>
                  <a:pt x="373" y="50"/>
                  <a:pt x="361" y="44"/>
                  <a:pt x="357" y="44"/>
                </a:cubicBezTo>
                <a:cubicBezTo>
                  <a:pt x="349" y="45"/>
                  <a:pt x="333" y="52"/>
                  <a:pt x="333" y="52"/>
                </a:cubicBezTo>
                <a:cubicBezTo>
                  <a:pt x="322" y="68"/>
                  <a:pt x="318" y="71"/>
                  <a:pt x="329" y="88"/>
                </a:cubicBezTo>
                <a:cubicBezTo>
                  <a:pt x="308" y="119"/>
                  <a:pt x="323" y="118"/>
                  <a:pt x="333" y="148"/>
                </a:cubicBezTo>
                <a:cubicBezTo>
                  <a:pt x="320" y="157"/>
                  <a:pt x="314" y="167"/>
                  <a:pt x="301" y="176"/>
                </a:cubicBezTo>
                <a:cubicBezTo>
                  <a:pt x="306" y="213"/>
                  <a:pt x="303" y="213"/>
                  <a:pt x="337" y="220"/>
                </a:cubicBezTo>
                <a:cubicBezTo>
                  <a:pt x="358" y="216"/>
                  <a:pt x="368" y="214"/>
                  <a:pt x="361" y="192"/>
                </a:cubicBezTo>
                <a:cubicBezTo>
                  <a:pt x="362" y="177"/>
                  <a:pt x="362" y="162"/>
                  <a:pt x="365" y="148"/>
                </a:cubicBezTo>
                <a:cubicBezTo>
                  <a:pt x="366" y="143"/>
                  <a:pt x="369" y="133"/>
                  <a:pt x="373" y="136"/>
                </a:cubicBezTo>
                <a:cubicBezTo>
                  <a:pt x="379" y="140"/>
                  <a:pt x="376" y="149"/>
                  <a:pt x="377" y="156"/>
                </a:cubicBezTo>
                <a:cubicBezTo>
                  <a:pt x="404" y="147"/>
                  <a:pt x="409" y="116"/>
                  <a:pt x="417" y="92"/>
                </a:cubicBezTo>
                <a:cubicBezTo>
                  <a:pt x="422" y="76"/>
                  <a:pt x="453" y="74"/>
                  <a:pt x="465" y="72"/>
                </a:cubicBezTo>
                <a:cubicBezTo>
                  <a:pt x="472" y="92"/>
                  <a:pt x="477" y="93"/>
                  <a:pt x="497" y="88"/>
                </a:cubicBezTo>
                <a:cubicBezTo>
                  <a:pt x="512" y="78"/>
                  <a:pt x="515" y="74"/>
                  <a:pt x="509" y="56"/>
                </a:cubicBezTo>
                <a:cubicBezTo>
                  <a:pt x="523" y="46"/>
                  <a:pt x="517" y="46"/>
                  <a:pt x="529" y="52"/>
                </a:cubicBezTo>
                <a:lnTo>
                  <a:pt x="693" y="72"/>
                </a:lnTo>
                <a:lnTo>
                  <a:pt x="541" y="460"/>
                </a:ln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Freeform 55"/>
          <p:cNvSpPr>
            <a:spLocks/>
          </p:cNvSpPr>
          <p:nvPr/>
        </p:nvSpPr>
        <p:spPr bwMode="ltGray">
          <a:xfrm>
            <a:off x="1093788" y="4763"/>
            <a:ext cx="2200275" cy="368300"/>
          </a:xfrm>
          <a:custGeom>
            <a:avLst/>
            <a:gdLst/>
            <a:ahLst/>
            <a:cxnLst>
              <a:cxn ang="0">
                <a:pos x="825" y="0"/>
              </a:cxn>
              <a:cxn ang="0">
                <a:pos x="143" y="29"/>
              </a:cxn>
              <a:cxn ang="0">
                <a:pos x="91" y="42"/>
              </a:cxn>
              <a:cxn ang="0">
                <a:pos x="62" y="42"/>
              </a:cxn>
              <a:cxn ang="0">
                <a:pos x="22" y="77"/>
              </a:cxn>
              <a:cxn ang="0">
                <a:pos x="0" y="105"/>
              </a:cxn>
              <a:cxn ang="0">
                <a:pos x="59" y="115"/>
              </a:cxn>
              <a:cxn ang="0">
                <a:pos x="97" y="96"/>
              </a:cxn>
              <a:cxn ang="0">
                <a:pos x="108" y="84"/>
              </a:cxn>
              <a:cxn ang="0">
                <a:pos x="167" y="52"/>
              </a:cxn>
              <a:cxn ang="0">
                <a:pos x="215" y="46"/>
              </a:cxn>
              <a:cxn ang="0">
                <a:pos x="237" y="94"/>
              </a:cxn>
              <a:cxn ang="0">
                <a:pos x="188" y="109"/>
              </a:cxn>
              <a:cxn ang="0">
                <a:pos x="231" y="113"/>
              </a:cxn>
              <a:cxn ang="0">
                <a:pos x="250" y="90"/>
              </a:cxn>
              <a:cxn ang="0">
                <a:pos x="266" y="92"/>
              </a:cxn>
              <a:cxn ang="0">
                <a:pos x="253" y="54"/>
              </a:cxn>
              <a:cxn ang="0">
                <a:pos x="266" y="44"/>
              </a:cxn>
              <a:cxn ang="0">
                <a:pos x="277" y="88"/>
              </a:cxn>
              <a:cxn ang="0">
                <a:pos x="266" y="113"/>
              </a:cxn>
              <a:cxn ang="0">
                <a:pos x="296" y="130"/>
              </a:cxn>
              <a:cxn ang="0">
                <a:pos x="299" y="92"/>
              </a:cxn>
              <a:cxn ang="0">
                <a:pos x="331" y="103"/>
              </a:cxn>
              <a:cxn ang="0">
                <a:pos x="382" y="73"/>
              </a:cxn>
              <a:cxn ang="0">
                <a:pos x="409" y="50"/>
              </a:cxn>
              <a:cxn ang="0">
                <a:pos x="439" y="56"/>
              </a:cxn>
              <a:cxn ang="0">
                <a:pos x="455" y="50"/>
              </a:cxn>
              <a:cxn ang="0">
                <a:pos x="431" y="44"/>
              </a:cxn>
              <a:cxn ang="0">
                <a:pos x="474" y="35"/>
              </a:cxn>
              <a:cxn ang="0">
                <a:pos x="544" y="54"/>
              </a:cxn>
              <a:cxn ang="0">
                <a:pos x="581" y="42"/>
              </a:cxn>
              <a:cxn ang="0">
                <a:pos x="584" y="63"/>
              </a:cxn>
              <a:cxn ang="0">
                <a:pos x="568" y="101"/>
              </a:cxn>
              <a:cxn ang="0">
                <a:pos x="611" y="88"/>
              </a:cxn>
              <a:cxn ang="0">
                <a:pos x="624" y="80"/>
              </a:cxn>
              <a:cxn ang="0">
                <a:pos x="648" y="61"/>
              </a:cxn>
              <a:cxn ang="0">
                <a:pos x="794" y="84"/>
              </a:cxn>
            </a:cxnLst>
            <a:rect l="0" t="0" r="r" b="b"/>
            <a:pathLst>
              <a:path w="931" h="149">
                <a:moveTo>
                  <a:pt x="794" y="84"/>
                </a:moveTo>
                <a:cubicBezTo>
                  <a:pt x="813" y="72"/>
                  <a:pt x="931" y="14"/>
                  <a:pt x="825" y="0"/>
                </a:cubicBezTo>
                <a:lnTo>
                  <a:pt x="159" y="0"/>
                </a:lnTo>
                <a:cubicBezTo>
                  <a:pt x="149" y="12"/>
                  <a:pt x="162" y="18"/>
                  <a:pt x="143" y="29"/>
                </a:cubicBezTo>
                <a:cubicBezTo>
                  <a:pt x="130" y="44"/>
                  <a:pt x="133" y="39"/>
                  <a:pt x="116" y="48"/>
                </a:cubicBezTo>
                <a:cubicBezTo>
                  <a:pt x="108" y="46"/>
                  <a:pt x="100" y="44"/>
                  <a:pt x="91" y="42"/>
                </a:cubicBezTo>
                <a:cubicBezTo>
                  <a:pt x="89" y="41"/>
                  <a:pt x="83" y="40"/>
                  <a:pt x="83" y="40"/>
                </a:cubicBezTo>
                <a:cubicBezTo>
                  <a:pt x="76" y="40"/>
                  <a:pt x="68" y="39"/>
                  <a:pt x="62" y="42"/>
                </a:cubicBezTo>
                <a:cubicBezTo>
                  <a:pt x="54" y="45"/>
                  <a:pt x="46" y="61"/>
                  <a:pt x="38" y="67"/>
                </a:cubicBezTo>
                <a:cubicBezTo>
                  <a:pt x="32" y="71"/>
                  <a:pt x="27" y="74"/>
                  <a:pt x="22" y="77"/>
                </a:cubicBezTo>
                <a:cubicBezTo>
                  <a:pt x="16" y="81"/>
                  <a:pt x="5" y="86"/>
                  <a:pt x="5" y="86"/>
                </a:cubicBezTo>
                <a:cubicBezTo>
                  <a:pt x="9" y="95"/>
                  <a:pt x="7" y="97"/>
                  <a:pt x="0" y="105"/>
                </a:cubicBezTo>
                <a:cubicBezTo>
                  <a:pt x="17" y="107"/>
                  <a:pt x="22" y="107"/>
                  <a:pt x="16" y="120"/>
                </a:cubicBezTo>
                <a:cubicBezTo>
                  <a:pt x="27" y="122"/>
                  <a:pt x="48" y="116"/>
                  <a:pt x="59" y="115"/>
                </a:cubicBezTo>
                <a:cubicBezTo>
                  <a:pt x="71" y="112"/>
                  <a:pt x="73" y="117"/>
                  <a:pt x="83" y="111"/>
                </a:cubicBezTo>
                <a:cubicBezTo>
                  <a:pt x="89" y="96"/>
                  <a:pt x="83" y="100"/>
                  <a:pt x="97" y="96"/>
                </a:cubicBezTo>
                <a:cubicBezTo>
                  <a:pt x="100" y="94"/>
                  <a:pt x="103" y="93"/>
                  <a:pt x="105" y="90"/>
                </a:cubicBezTo>
                <a:cubicBezTo>
                  <a:pt x="106" y="88"/>
                  <a:pt x="106" y="85"/>
                  <a:pt x="108" y="84"/>
                </a:cubicBezTo>
                <a:cubicBezTo>
                  <a:pt x="112" y="80"/>
                  <a:pt x="140" y="69"/>
                  <a:pt x="148" y="67"/>
                </a:cubicBezTo>
                <a:cubicBezTo>
                  <a:pt x="160" y="52"/>
                  <a:pt x="153" y="56"/>
                  <a:pt x="167" y="52"/>
                </a:cubicBezTo>
                <a:cubicBezTo>
                  <a:pt x="178" y="55"/>
                  <a:pt x="179" y="62"/>
                  <a:pt x="191" y="58"/>
                </a:cubicBezTo>
                <a:cubicBezTo>
                  <a:pt x="199" y="52"/>
                  <a:pt x="206" y="51"/>
                  <a:pt x="215" y="46"/>
                </a:cubicBezTo>
                <a:cubicBezTo>
                  <a:pt x="226" y="58"/>
                  <a:pt x="217" y="46"/>
                  <a:pt x="223" y="69"/>
                </a:cubicBezTo>
                <a:cubicBezTo>
                  <a:pt x="226" y="79"/>
                  <a:pt x="233" y="85"/>
                  <a:pt x="237" y="94"/>
                </a:cubicBezTo>
                <a:cubicBezTo>
                  <a:pt x="227" y="100"/>
                  <a:pt x="229" y="104"/>
                  <a:pt x="218" y="107"/>
                </a:cubicBezTo>
                <a:cubicBezTo>
                  <a:pt x="207" y="120"/>
                  <a:pt x="203" y="113"/>
                  <a:pt x="188" y="109"/>
                </a:cubicBezTo>
                <a:cubicBezTo>
                  <a:pt x="191" y="117"/>
                  <a:pt x="200" y="127"/>
                  <a:pt x="210" y="132"/>
                </a:cubicBezTo>
                <a:cubicBezTo>
                  <a:pt x="218" y="114"/>
                  <a:pt x="211" y="122"/>
                  <a:pt x="231" y="113"/>
                </a:cubicBezTo>
                <a:cubicBezTo>
                  <a:pt x="237" y="111"/>
                  <a:pt x="248" y="105"/>
                  <a:pt x="248" y="105"/>
                </a:cubicBezTo>
                <a:cubicBezTo>
                  <a:pt x="248" y="100"/>
                  <a:pt x="246" y="94"/>
                  <a:pt x="250" y="90"/>
                </a:cubicBezTo>
                <a:cubicBezTo>
                  <a:pt x="253" y="88"/>
                  <a:pt x="254" y="96"/>
                  <a:pt x="258" y="96"/>
                </a:cubicBezTo>
                <a:cubicBezTo>
                  <a:pt x="262" y="97"/>
                  <a:pt x="264" y="94"/>
                  <a:pt x="266" y="92"/>
                </a:cubicBezTo>
                <a:cubicBezTo>
                  <a:pt x="262" y="82"/>
                  <a:pt x="252" y="77"/>
                  <a:pt x="248" y="67"/>
                </a:cubicBezTo>
                <a:cubicBezTo>
                  <a:pt x="250" y="63"/>
                  <a:pt x="255" y="58"/>
                  <a:pt x="253" y="54"/>
                </a:cubicBezTo>
                <a:cubicBezTo>
                  <a:pt x="251" y="50"/>
                  <a:pt x="248" y="42"/>
                  <a:pt x="248" y="42"/>
                </a:cubicBezTo>
                <a:cubicBezTo>
                  <a:pt x="256" y="32"/>
                  <a:pt x="259" y="35"/>
                  <a:pt x="266" y="44"/>
                </a:cubicBezTo>
                <a:cubicBezTo>
                  <a:pt x="270" y="56"/>
                  <a:pt x="276" y="61"/>
                  <a:pt x="285" y="71"/>
                </a:cubicBezTo>
                <a:cubicBezTo>
                  <a:pt x="281" y="81"/>
                  <a:pt x="289" y="82"/>
                  <a:pt x="277" y="88"/>
                </a:cubicBezTo>
                <a:cubicBezTo>
                  <a:pt x="262" y="106"/>
                  <a:pt x="278" y="83"/>
                  <a:pt x="274" y="101"/>
                </a:cubicBezTo>
                <a:cubicBezTo>
                  <a:pt x="274" y="105"/>
                  <a:pt x="268" y="109"/>
                  <a:pt x="266" y="113"/>
                </a:cubicBezTo>
                <a:cubicBezTo>
                  <a:pt x="270" y="122"/>
                  <a:pt x="268" y="125"/>
                  <a:pt x="261" y="132"/>
                </a:cubicBezTo>
                <a:cubicBezTo>
                  <a:pt x="268" y="149"/>
                  <a:pt x="282" y="134"/>
                  <a:pt x="296" y="130"/>
                </a:cubicBezTo>
                <a:cubicBezTo>
                  <a:pt x="299" y="122"/>
                  <a:pt x="295" y="119"/>
                  <a:pt x="299" y="111"/>
                </a:cubicBezTo>
                <a:cubicBezTo>
                  <a:pt x="296" y="105"/>
                  <a:pt x="288" y="97"/>
                  <a:pt x="299" y="92"/>
                </a:cubicBezTo>
                <a:cubicBezTo>
                  <a:pt x="303" y="90"/>
                  <a:pt x="315" y="88"/>
                  <a:pt x="315" y="88"/>
                </a:cubicBezTo>
                <a:cubicBezTo>
                  <a:pt x="326" y="91"/>
                  <a:pt x="325" y="95"/>
                  <a:pt x="331" y="103"/>
                </a:cubicBezTo>
                <a:cubicBezTo>
                  <a:pt x="339" y="84"/>
                  <a:pt x="331" y="90"/>
                  <a:pt x="361" y="92"/>
                </a:cubicBezTo>
                <a:cubicBezTo>
                  <a:pt x="355" y="76"/>
                  <a:pt x="365" y="76"/>
                  <a:pt x="382" y="73"/>
                </a:cubicBezTo>
                <a:cubicBezTo>
                  <a:pt x="383" y="71"/>
                  <a:pt x="387" y="57"/>
                  <a:pt x="393" y="54"/>
                </a:cubicBezTo>
                <a:cubicBezTo>
                  <a:pt x="398" y="52"/>
                  <a:pt x="409" y="50"/>
                  <a:pt x="409" y="50"/>
                </a:cubicBezTo>
                <a:cubicBezTo>
                  <a:pt x="430" y="54"/>
                  <a:pt x="413" y="58"/>
                  <a:pt x="431" y="63"/>
                </a:cubicBezTo>
                <a:cubicBezTo>
                  <a:pt x="433" y="61"/>
                  <a:pt x="435" y="57"/>
                  <a:pt x="439" y="56"/>
                </a:cubicBezTo>
                <a:cubicBezTo>
                  <a:pt x="445" y="55"/>
                  <a:pt x="452" y="61"/>
                  <a:pt x="457" y="58"/>
                </a:cubicBezTo>
                <a:cubicBezTo>
                  <a:pt x="461" y="57"/>
                  <a:pt x="457" y="52"/>
                  <a:pt x="455" y="50"/>
                </a:cubicBezTo>
                <a:cubicBezTo>
                  <a:pt x="451" y="47"/>
                  <a:pt x="444" y="47"/>
                  <a:pt x="439" y="46"/>
                </a:cubicBezTo>
                <a:cubicBezTo>
                  <a:pt x="436" y="45"/>
                  <a:pt x="431" y="44"/>
                  <a:pt x="431" y="44"/>
                </a:cubicBezTo>
                <a:cubicBezTo>
                  <a:pt x="440" y="38"/>
                  <a:pt x="443" y="36"/>
                  <a:pt x="455" y="40"/>
                </a:cubicBezTo>
                <a:cubicBezTo>
                  <a:pt x="461" y="38"/>
                  <a:pt x="467" y="35"/>
                  <a:pt x="474" y="35"/>
                </a:cubicBezTo>
                <a:cubicBezTo>
                  <a:pt x="483" y="36"/>
                  <a:pt x="511" y="43"/>
                  <a:pt x="519" y="46"/>
                </a:cubicBezTo>
                <a:cubicBezTo>
                  <a:pt x="527" y="49"/>
                  <a:pt x="544" y="54"/>
                  <a:pt x="544" y="54"/>
                </a:cubicBezTo>
                <a:cubicBezTo>
                  <a:pt x="548" y="54"/>
                  <a:pt x="560" y="52"/>
                  <a:pt x="565" y="50"/>
                </a:cubicBezTo>
                <a:cubicBezTo>
                  <a:pt x="570" y="47"/>
                  <a:pt x="581" y="42"/>
                  <a:pt x="581" y="42"/>
                </a:cubicBezTo>
                <a:cubicBezTo>
                  <a:pt x="585" y="42"/>
                  <a:pt x="598" y="44"/>
                  <a:pt x="600" y="48"/>
                </a:cubicBezTo>
                <a:cubicBezTo>
                  <a:pt x="603" y="55"/>
                  <a:pt x="589" y="61"/>
                  <a:pt x="584" y="63"/>
                </a:cubicBezTo>
                <a:cubicBezTo>
                  <a:pt x="576" y="69"/>
                  <a:pt x="568" y="69"/>
                  <a:pt x="565" y="77"/>
                </a:cubicBezTo>
                <a:cubicBezTo>
                  <a:pt x="568" y="86"/>
                  <a:pt x="564" y="92"/>
                  <a:pt x="568" y="101"/>
                </a:cubicBezTo>
                <a:cubicBezTo>
                  <a:pt x="574" y="93"/>
                  <a:pt x="577" y="91"/>
                  <a:pt x="589" y="94"/>
                </a:cubicBezTo>
                <a:cubicBezTo>
                  <a:pt x="595" y="108"/>
                  <a:pt x="602" y="93"/>
                  <a:pt x="611" y="88"/>
                </a:cubicBezTo>
                <a:cubicBezTo>
                  <a:pt x="613" y="86"/>
                  <a:pt x="613" y="83"/>
                  <a:pt x="616" y="82"/>
                </a:cubicBezTo>
                <a:cubicBezTo>
                  <a:pt x="618" y="80"/>
                  <a:pt x="622" y="81"/>
                  <a:pt x="624" y="80"/>
                </a:cubicBezTo>
                <a:cubicBezTo>
                  <a:pt x="626" y="78"/>
                  <a:pt x="626" y="75"/>
                  <a:pt x="627" y="73"/>
                </a:cubicBezTo>
                <a:cubicBezTo>
                  <a:pt x="632" y="65"/>
                  <a:pt x="638" y="63"/>
                  <a:pt x="648" y="61"/>
                </a:cubicBezTo>
                <a:cubicBezTo>
                  <a:pt x="664" y="62"/>
                  <a:pt x="684" y="69"/>
                  <a:pt x="700" y="69"/>
                </a:cubicBezTo>
                <a:lnTo>
                  <a:pt x="794" y="84"/>
                </a:ln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Freeform 56"/>
          <p:cNvSpPr>
            <a:spLocks/>
          </p:cNvSpPr>
          <p:nvPr/>
        </p:nvSpPr>
        <p:spPr bwMode="ltGray">
          <a:xfrm>
            <a:off x="1541463" y="139700"/>
            <a:ext cx="47625" cy="39688"/>
          </a:xfrm>
          <a:custGeom>
            <a:avLst/>
            <a:gdLst/>
            <a:ahLst/>
            <a:cxnLst>
              <a:cxn ang="0">
                <a:pos x="3" y="28"/>
              </a:cxn>
              <a:cxn ang="0">
                <a:pos x="31" y="0"/>
              </a:cxn>
              <a:cxn ang="0">
                <a:pos x="19" y="24"/>
              </a:cxn>
              <a:cxn ang="0">
                <a:pos x="3" y="28"/>
              </a:cxn>
            </a:cxnLst>
            <a:rect l="0" t="0" r="r" b="b"/>
            <a:pathLst>
              <a:path w="31" h="30">
                <a:moveTo>
                  <a:pt x="3" y="28"/>
                </a:moveTo>
                <a:cubicBezTo>
                  <a:pt x="8" y="8"/>
                  <a:pt x="12" y="6"/>
                  <a:pt x="31" y="0"/>
                </a:cubicBezTo>
                <a:cubicBezTo>
                  <a:pt x="29" y="5"/>
                  <a:pt x="25" y="22"/>
                  <a:pt x="19" y="24"/>
                </a:cubicBezTo>
                <a:cubicBezTo>
                  <a:pt x="0" y="30"/>
                  <a:pt x="3" y="9"/>
                  <a:pt x="3" y="28"/>
                </a:cubicBez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Freeform 57"/>
          <p:cNvSpPr>
            <a:spLocks/>
          </p:cNvSpPr>
          <p:nvPr/>
        </p:nvSpPr>
        <p:spPr bwMode="ltGray">
          <a:xfrm>
            <a:off x="1484313" y="193675"/>
            <a:ext cx="71437" cy="42863"/>
          </a:xfrm>
          <a:custGeom>
            <a:avLst/>
            <a:gdLst/>
            <a:ahLst/>
            <a:cxnLst>
              <a:cxn ang="0">
                <a:pos x="6" y="32"/>
              </a:cxn>
              <a:cxn ang="0">
                <a:pos x="22" y="0"/>
              </a:cxn>
              <a:cxn ang="0">
                <a:pos x="38" y="4"/>
              </a:cxn>
              <a:cxn ang="0">
                <a:pos x="6" y="32"/>
              </a:cxn>
            </a:cxnLst>
            <a:rect l="0" t="0" r="r" b="b"/>
            <a:pathLst>
              <a:path w="44" h="32">
                <a:moveTo>
                  <a:pt x="6" y="32"/>
                </a:moveTo>
                <a:cubicBezTo>
                  <a:pt x="0" y="14"/>
                  <a:pt x="7" y="10"/>
                  <a:pt x="22" y="0"/>
                </a:cubicBezTo>
                <a:cubicBezTo>
                  <a:pt x="27" y="1"/>
                  <a:pt x="35" y="0"/>
                  <a:pt x="38" y="4"/>
                </a:cubicBezTo>
                <a:cubicBezTo>
                  <a:pt x="44" y="13"/>
                  <a:pt x="16" y="32"/>
                  <a:pt x="6" y="32"/>
                </a:cubicBez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Freeform 58"/>
          <p:cNvSpPr>
            <a:spLocks/>
          </p:cNvSpPr>
          <p:nvPr/>
        </p:nvSpPr>
        <p:spPr bwMode="ltGray">
          <a:xfrm>
            <a:off x="1716088" y="354013"/>
            <a:ext cx="119062" cy="22225"/>
          </a:xfrm>
          <a:custGeom>
            <a:avLst/>
            <a:gdLst/>
            <a:ahLst/>
            <a:cxnLst>
              <a:cxn ang="0">
                <a:pos x="37" y="18"/>
              </a:cxn>
              <a:cxn ang="0">
                <a:pos x="25" y="2"/>
              </a:cxn>
              <a:cxn ang="0">
                <a:pos x="37" y="18"/>
              </a:cxn>
            </a:cxnLst>
            <a:rect l="0" t="0" r="r" b="b"/>
            <a:pathLst>
              <a:path w="76" h="18">
                <a:moveTo>
                  <a:pt x="37" y="18"/>
                </a:moveTo>
                <a:cubicBezTo>
                  <a:pt x="25" y="14"/>
                  <a:pt x="0" y="10"/>
                  <a:pt x="25" y="2"/>
                </a:cubicBezTo>
                <a:cubicBezTo>
                  <a:pt x="76" y="9"/>
                  <a:pt x="46" y="0"/>
                  <a:pt x="37" y="18"/>
                </a:cubicBez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Freeform 59"/>
          <p:cNvSpPr>
            <a:spLocks/>
          </p:cNvSpPr>
          <p:nvPr/>
        </p:nvSpPr>
        <p:spPr bwMode="ltGray">
          <a:xfrm>
            <a:off x="1920875" y="349250"/>
            <a:ext cx="66675" cy="58738"/>
          </a:xfrm>
          <a:custGeom>
            <a:avLst/>
            <a:gdLst/>
            <a:ahLst/>
            <a:cxnLst>
              <a:cxn ang="0">
                <a:pos x="0" y="21"/>
              </a:cxn>
              <a:cxn ang="0">
                <a:pos x="12" y="9"/>
              </a:cxn>
              <a:cxn ang="0">
                <a:pos x="0" y="21"/>
              </a:cxn>
            </a:cxnLst>
            <a:rect l="0" t="0" r="r" b="b"/>
            <a:pathLst>
              <a:path w="42" h="44">
                <a:moveTo>
                  <a:pt x="0" y="21"/>
                </a:moveTo>
                <a:cubicBezTo>
                  <a:pt x="4" y="17"/>
                  <a:pt x="7" y="11"/>
                  <a:pt x="12" y="9"/>
                </a:cubicBezTo>
                <a:cubicBezTo>
                  <a:pt x="42" y="0"/>
                  <a:pt x="23" y="44"/>
                  <a:pt x="0" y="21"/>
                </a:cubicBez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Freeform 60"/>
          <p:cNvSpPr>
            <a:spLocks/>
          </p:cNvSpPr>
          <p:nvPr/>
        </p:nvSpPr>
        <p:spPr bwMode="ltGray">
          <a:xfrm>
            <a:off x="1373188" y="190500"/>
            <a:ext cx="52387" cy="38100"/>
          </a:xfrm>
          <a:custGeom>
            <a:avLst/>
            <a:gdLst/>
            <a:ahLst/>
            <a:cxnLst>
              <a:cxn ang="0">
                <a:pos x="7" y="22"/>
              </a:cxn>
              <a:cxn ang="0">
                <a:pos x="31" y="10"/>
              </a:cxn>
              <a:cxn ang="0">
                <a:pos x="7" y="22"/>
              </a:cxn>
            </a:cxnLst>
            <a:rect l="0" t="0" r="r" b="b"/>
            <a:pathLst>
              <a:path w="31" h="30">
                <a:moveTo>
                  <a:pt x="7" y="22"/>
                </a:moveTo>
                <a:cubicBezTo>
                  <a:pt x="0" y="0"/>
                  <a:pt x="15" y="6"/>
                  <a:pt x="31" y="10"/>
                </a:cubicBezTo>
                <a:cubicBezTo>
                  <a:pt x="14" y="16"/>
                  <a:pt x="15" y="30"/>
                  <a:pt x="7" y="22"/>
                </a:cubicBez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white">
          <a:xfrm>
            <a:off x="11113" y="862013"/>
            <a:ext cx="9110662" cy="0"/>
          </a:xfrm>
          <a:prstGeom prst="line">
            <a:avLst/>
          </a:prstGeom>
          <a:noFill/>
          <a:ln w="9525">
            <a:solidFill>
              <a:srgbClr val="99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Line 63"/>
          <p:cNvSpPr>
            <a:spLocks noChangeShapeType="1"/>
          </p:cNvSpPr>
          <p:nvPr/>
        </p:nvSpPr>
        <p:spPr bwMode="white">
          <a:xfrm>
            <a:off x="747713" y="4763"/>
            <a:ext cx="0" cy="1622425"/>
          </a:xfrm>
          <a:prstGeom prst="line">
            <a:avLst/>
          </a:prstGeom>
          <a:noFill/>
          <a:ln w="9525">
            <a:solidFill>
              <a:srgbClr val="99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Line 64"/>
          <p:cNvSpPr>
            <a:spLocks noChangeShapeType="1"/>
          </p:cNvSpPr>
          <p:nvPr/>
        </p:nvSpPr>
        <p:spPr bwMode="white">
          <a:xfrm>
            <a:off x="1597025" y="4763"/>
            <a:ext cx="0" cy="1622425"/>
          </a:xfrm>
          <a:prstGeom prst="line">
            <a:avLst/>
          </a:prstGeom>
          <a:noFill/>
          <a:ln w="9525">
            <a:solidFill>
              <a:srgbClr val="99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Line 65"/>
          <p:cNvSpPr>
            <a:spLocks noChangeShapeType="1"/>
          </p:cNvSpPr>
          <p:nvPr/>
        </p:nvSpPr>
        <p:spPr bwMode="white">
          <a:xfrm>
            <a:off x="2444750" y="4763"/>
            <a:ext cx="0" cy="1622425"/>
          </a:xfrm>
          <a:prstGeom prst="line">
            <a:avLst/>
          </a:prstGeom>
          <a:noFill/>
          <a:ln w="9525">
            <a:solidFill>
              <a:srgbClr val="99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Line 66"/>
          <p:cNvSpPr>
            <a:spLocks noChangeShapeType="1"/>
          </p:cNvSpPr>
          <p:nvPr/>
        </p:nvSpPr>
        <p:spPr bwMode="white">
          <a:xfrm>
            <a:off x="3294063" y="4763"/>
            <a:ext cx="0" cy="1622425"/>
          </a:xfrm>
          <a:prstGeom prst="line">
            <a:avLst/>
          </a:prstGeom>
          <a:noFill/>
          <a:ln w="9525">
            <a:solidFill>
              <a:srgbClr val="99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Line 67"/>
          <p:cNvSpPr>
            <a:spLocks noChangeShapeType="1"/>
          </p:cNvSpPr>
          <p:nvPr/>
        </p:nvSpPr>
        <p:spPr bwMode="white">
          <a:xfrm>
            <a:off x="4141788" y="4763"/>
            <a:ext cx="0" cy="1622425"/>
          </a:xfrm>
          <a:prstGeom prst="line">
            <a:avLst/>
          </a:prstGeom>
          <a:noFill/>
          <a:ln w="9525">
            <a:solidFill>
              <a:srgbClr val="99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Line 68"/>
          <p:cNvSpPr>
            <a:spLocks noChangeShapeType="1"/>
          </p:cNvSpPr>
          <p:nvPr/>
        </p:nvSpPr>
        <p:spPr bwMode="white">
          <a:xfrm>
            <a:off x="4991100" y="4763"/>
            <a:ext cx="0" cy="1622425"/>
          </a:xfrm>
          <a:prstGeom prst="line">
            <a:avLst/>
          </a:prstGeom>
          <a:noFill/>
          <a:ln w="9525">
            <a:solidFill>
              <a:srgbClr val="99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Line 69"/>
          <p:cNvSpPr>
            <a:spLocks noChangeShapeType="1"/>
          </p:cNvSpPr>
          <p:nvPr/>
        </p:nvSpPr>
        <p:spPr bwMode="white">
          <a:xfrm>
            <a:off x="5838825" y="4763"/>
            <a:ext cx="0" cy="1622425"/>
          </a:xfrm>
          <a:prstGeom prst="line">
            <a:avLst/>
          </a:prstGeom>
          <a:noFill/>
          <a:ln w="9525">
            <a:solidFill>
              <a:srgbClr val="99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Line 70"/>
          <p:cNvSpPr>
            <a:spLocks noChangeShapeType="1"/>
          </p:cNvSpPr>
          <p:nvPr/>
        </p:nvSpPr>
        <p:spPr bwMode="white">
          <a:xfrm>
            <a:off x="6688138" y="4763"/>
            <a:ext cx="0" cy="1622425"/>
          </a:xfrm>
          <a:prstGeom prst="line">
            <a:avLst/>
          </a:prstGeom>
          <a:noFill/>
          <a:ln w="9525">
            <a:solidFill>
              <a:srgbClr val="99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Line 71"/>
          <p:cNvSpPr>
            <a:spLocks noChangeShapeType="1"/>
          </p:cNvSpPr>
          <p:nvPr/>
        </p:nvSpPr>
        <p:spPr bwMode="white">
          <a:xfrm>
            <a:off x="7535863" y="4763"/>
            <a:ext cx="0" cy="1622425"/>
          </a:xfrm>
          <a:prstGeom prst="line">
            <a:avLst/>
          </a:prstGeom>
          <a:noFill/>
          <a:ln w="9525">
            <a:solidFill>
              <a:srgbClr val="99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Line 72"/>
          <p:cNvSpPr>
            <a:spLocks noChangeShapeType="1"/>
          </p:cNvSpPr>
          <p:nvPr/>
        </p:nvSpPr>
        <p:spPr bwMode="white">
          <a:xfrm>
            <a:off x="8385175" y="4763"/>
            <a:ext cx="0" cy="1622425"/>
          </a:xfrm>
          <a:prstGeom prst="line">
            <a:avLst/>
          </a:prstGeom>
          <a:noFill/>
          <a:ln w="9525">
            <a:solidFill>
              <a:srgbClr val="99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01" name="Rectangle 89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  <a:effectLst/>
        </p:spPr>
        <p:txBody>
          <a:bodyPr/>
          <a:lstStyle>
            <a:lvl1pPr>
              <a:defRPr sz="26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3402" name="Rectangle 90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  <a:effectLst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3" name="Rectangle 91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4" name="Rectangle 92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5" name="Rectangle 9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83A34EE-C928-4107-BBB0-908091B252D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911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0E4421-C553-46B2-B95E-4D6A0B57537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340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96050" y="1143000"/>
            <a:ext cx="1962150" cy="4876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5734050" cy="4876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7D0AF9-6696-4968-98F0-A4C8AA82251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96434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1143000"/>
            <a:ext cx="7848600" cy="4876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4CB840-8E89-4719-B980-CA9FDF0724E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5848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7772400" cy="609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FF0251-9253-441A-B87E-92A92C7BC40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7580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C6C406-09EA-4FAC-B6D1-2A453AD4ADA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8171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8F53054-700D-45A0-B567-34C474F55FF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44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0FA09C-6A91-49E0-9CAB-D053EEC001E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031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1F430B-2F4D-41CE-B4E9-A82214E4DAB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8035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92DA89-9419-43EA-9E06-1C7501E1B8C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489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4B9763-DDEB-4738-905D-41057BCC053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54676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C3C3E1-0DA4-44D5-BE0C-BCF2F3C8010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2518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930E8B-4E4F-41FA-9CC2-D5D1CA77A72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8452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B069DF-E122-48B7-A25E-97A554ECB2F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8883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3105C5-0908-4690-A430-D4D1583F06E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379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143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kumimoji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kumimoji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fld id="{9E4060DA-5E25-4CA5-BD3A-8AAAC4F17A6E}" type="slidenum">
              <a:rPr lang="en-US" altLang="zh-CN"/>
              <a:pPr/>
              <a:t>‹#›</a:t>
            </a:fld>
            <a:endParaRPr lang="en-US" altLang="zh-CN"/>
          </a:p>
        </p:txBody>
      </p: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1219200" y="0"/>
            <a:ext cx="7924800" cy="990600"/>
            <a:chOff x="1152" y="48"/>
            <a:chExt cx="4608" cy="616"/>
          </a:xfrm>
        </p:grpSpPr>
        <p:sp>
          <p:nvSpPr>
            <p:cNvPr id="12296" name="Freeform 8"/>
            <p:cNvSpPr>
              <a:spLocks/>
            </p:cNvSpPr>
            <p:nvPr userDrawn="1"/>
          </p:nvSpPr>
          <p:spPr bwMode="ltGray">
            <a:xfrm>
              <a:off x="1152" y="48"/>
              <a:ext cx="4608" cy="616"/>
            </a:xfrm>
            <a:custGeom>
              <a:avLst/>
              <a:gdLst/>
              <a:ahLst/>
              <a:cxnLst>
                <a:cxn ang="0">
                  <a:pos x="4848" y="48"/>
                </a:cxn>
                <a:cxn ang="0">
                  <a:pos x="4848" y="432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4848" y="0"/>
                </a:cxn>
                <a:cxn ang="0">
                  <a:pos x="4848" y="48"/>
                </a:cxn>
              </a:cxnLst>
              <a:rect l="0" t="0" r="r" b="b"/>
              <a:pathLst>
                <a:path w="4848" h="432">
                  <a:moveTo>
                    <a:pt x="4848" y="48"/>
                  </a:moveTo>
                  <a:lnTo>
                    <a:pt x="4848" y="432"/>
                  </a:lnTo>
                  <a:cubicBezTo>
                    <a:pt x="4848" y="432"/>
                    <a:pt x="2424" y="432"/>
                    <a:pt x="0" y="432"/>
                  </a:cubicBezTo>
                  <a:cubicBezTo>
                    <a:pt x="161" y="345"/>
                    <a:pt x="169" y="61"/>
                    <a:pt x="0" y="0"/>
                  </a:cubicBezTo>
                  <a:cubicBezTo>
                    <a:pt x="2424" y="0"/>
                    <a:pt x="4848" y="0"/>
                    <a:pt x="4848" y="0"/>
                  </a:cubicBezTo>
                  <a:lnTo>
                    <a:pt x="4848" y="48"/>
                  </a:lnTo>
                  <a:close/>
                </a:path>
              </a:pathLst>
            </a:custGeom>
            <a:gradFill rotWithShape="0">
              <a:gsLst>
                <a:gs pos="0">
                  <a:srgbClr val="93DBFF">
                    <a:gamma/>
                    <a:tint val="48627"/>
                    <a:invGamma/>
                  </a:srgbClr>
                </a:gs>
                <a:gs pos="100000">
                  <a:srgbClr val="93DB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7178" name="Group 9"/>
            <p:cNvGrpSpPr>
              <a:grpSpLocks/>
            </p:cNvGrpSpPr>
            <p:nvPr userDrawn="1"/>
          </p:nvGrpSpPr>
          <p:grpSpPr bwMode="auto">
            <a:xfrm>
              <a:off x="1629" y="49"/>
              <a:ext cx="3649" cy="610"/>
              <a:chOff x="1021" y="241"/>
              <a:chExt cx="2208" cy="427"/>
            </a:xfrm>
          </p:grpSpPr>
          <p:sp>
            <p:nvSpPr>
              <p:cNvPr id="12298" name="Freeform 10"/>
              <p:cNvSpPr>
                <a:spLocks/>
              </p:cNvSpPr>
              <p:nvPr/>
            </p:nvSpPr>
            <p:spPr bwMode="ltGray">
              <a:xfrm>
                <a:off x="2257" y="633"/>
                <a:ext cx="7" cy="8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15" y="5"/>
                  </a:cxn>
                  <a:cxn ang="0">
                    <a:pos x="13" y="17"/>
                  </a:cxn>
                  <a:cxn ang="0">
                    <a:pos x="5" y="11"/>
                  </a:cxn>
                </a:cxnLst>
                <a:rect l="0" t="0" r="r" b="b"/>
                <a:pathLst>
                  <a:path w="15" h="23">
                    <a:moveTo>
                      <a:pt x="5" y="11"/>
                    </a:moveTo>
                    <a:cubicBezTo>
                      <a:pt x="2" y="1"/>
                      <a:pt x="7" y="0"/>
                      <a:pt x="15" y="5"/>
                    </a:cubicBezTo>
                    <a:cubicBezTo>
                      <a:pt x="14" y="9"/>
                      <a:pt x="15" y="13"/>
                      <a:pt x="13" y="17"/>
                    </a:cubicBezTo>
                    <a:cubicBezTo>
                      <a:pt x="9" y="23"/>
                      <a:pt x="0" y="16"/>
                      <a:pt x="5" y="11"/>
                    </a:cubicBez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ltGray">
              <a:xfrm>
                <a:off x="2332" y="660"/>
                <a:ext cx="9" cy="8"/>
              </a:xfrm>
              <a:custGeom>
                <a:avLst/>
                <a:gdLst/>
                <a:ahLst/>
                <a:cxnLst>
                  <a:cxn ang="0">
                    <a:pos x="3" y="13"/>
                  </a:cxn>
                  <a:cxn ang="0">
                    <a:pos x="11" y="3"/>
                  </a:cxn>
                  <a:cxn ang="0">
                    <a:pos x="7" y="19"/>
                  </a:cxn>
                  <a:cxn ang="0">
                    <a:pos x="3" y="13"/>
                  </a:cxn>
                </a:cxnLst>
                <a:rect l="0" t="0" r="r" b="b"/>
                <a:pathLst>
                  <a:path w="20" h="23">
                    <a:moveTo>
                      <a:pt x="3" y="13"/>
                    </a:moveTo>
                    <a:cubicBezTo>
                      <a:pt x="0" y="5"/>
                      <a:pt x="2" y="0"/>
                      <a:pt x="11" y="3"/>
                    </a:cubicBezTo>
                    <a:cubicBezTo>
                      <a:pt x="16" y="10"/>
                      <a:pt x="20" y="23"/>
                      <a:pt x="7" y="19"/>
                    </a:cubicBezTo>
                    <a:cubicBezTo>
                      <a:pt x="6" y="17"/>
                      <a:pt x="3" y="13"/>
                      <a:pt x="3" y="13"/>
                    </a:cubicBez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ltGray">
              <a:xfrm>
                <a:off x="2120" y="616"/>
                <a:ext cx="13" cy="14"/>
              </a:xfrm>
              <a:custGeom>
                <a:avLst/>
                <a:gdLst/>
                <a:ahLst/>
                <a:cxnLst>
                  <a:cxn ang="0">
                    <a:pos x="16" y="33"/>
                  </a:cxn>
                  <a:cxn ang="0">
                    <a:pos x="8" y="21"/>
                  </a:cxn>
                  <a:cxn ang="0">
                    <a:pos x="0" y="9"/>
                  </a:cxn>
                  <a:cxn ang="0">
                    <a:pos x="16" y="3"/>
                  </a:cxn>
                  <a:cxn ang="0">
                    <a:pos x="30" y="23"/>
                  </a:cxn>
                  <a:cxn ang="0">
                    <a:pos x="28" y="31"/>
                  </a:cxn>
                  <a:cxn ang="0">
                    <a:pos x="16" y="33"/>
                  </a:cxn>
                </a:cxnLst>
                <a:rect l="0" t="0" r="r" b="b"/>
                <a:pathLst>
                  <a:path w="30" h="42">
                    <a:moveTo>
                      <a:pt x="16" y="33"/>
                    </a:moveTo>
                    <a:cubicBezTo>
                      <a:pt x="3" y="20"/>
                      <a:pt x="15" y="34"/>
                      <a:pt x="8" y="21"/>
                    </a:cubicBezTo>
                    <a:cubicBezTo>
                      <a:pt x="6" y="17"/>
                      <a:pt x="0" y="9"/>
                      <a:pt x="0" y="9"/>
                    </a:cubicBezTo>
                    <a:cubicBezTo>
                      <a:pt x="5" y="1"/>
                      <a:pt x="7" y="0"/>
                      <a:pt x="16" y="3"/>
                    </a:cubicBezTo>
                    <a:cubicBezTo>
                      <a:pt x="25" y="16"/>
                      <a:pt x="10" y="16"/>
                      <a:pt x="30" y="23"/>
                    </a:cubicBezTo>
                    <a:cubicBezTo>
                      <a:pt x="29" y="26"/>
                      <a:pt x="30" y="29"/>
                      <a:pt x="28" y="31"/>
                    </a:cubicBezTo>
                    <a:cubicBezTo>
                      <a:pt x="15" y="42"/>
                      <a:pt x="16" y="38"/>
                      <a:pt x="16" y="33"/>
                    </a:cubicBez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ltGray">
              <a:xfrm>
                <a:off x="1967" y="629"/>
                <a:ext cx="11" cy="5"/>
              </a:xfrm>
              <a:custGeom>
                <a:avLst/>
                <a:gdLst/>
                <a:ahLst/>
                <a:cxnLst>
                  <a:cxn ang="0">
                    <a:pos x="15" y="16"/>
                  </a:cxn>
                  <a:cxn ang="0">
                    <a:pos x="3" y="8"/>
                  </a:cxn>
                  <a:cxn ang="0">
                    <a:pos x="15" y="0"/>
                  </a:cxn>
                  <a:cxn ang="0">
                    <a:pos x="15" y="16"/>
                  </a:cxn>
                </a:cxnLst>
                <a:rect l="0" t="0" r="r" b="b"/>
                <a:pathLst>
                  <a:path w="25" h="16">
                    <a:moveTo>
                      <a:pt x="15" y="16"/>
                    </a:moveTo>
                    <a:cubicBezTo>
                      <a:pt x="10" y="15"/>
                      <a:pt x="0" y="12"/>
                      <a:pt x="3" y="8"/>
                    </a:cubicBezTo>
                    <a:cubicBezTo>
                      <a:pt x="6" y="4"/>
                      <a:pt x="15" y="0"/>
                      <a:pt x="15" y="0"/>
                    </a:cubicBezTo>
                    <a:cubicBezTo>
                      <a:pt x="17" y="3"/>
                      <a:pt x="25" y="16"/>
                      <a:pt x="15" y="16"/>
                    </a:cubicBez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ltGray">
              <a:xfrm>
                <a:off x="1921" y="635"/>
                <a:ext cx="28" cy="16"/>
              </a:xfrm>
              <a:custGeom>
                <a:avLst/>
                <a:gdLst/>
                <a:ahLst/>
                <a:cxnLst>
                  <a:cxn ang="0">
                    <a:pos x="14" y="24"/>
                  </a:cxn>
                  <a:cxn ang="0">
                    <a:pos x="30" y="4"/>
                  </a:cxn>
                  <a:cxn ang="0">
                    <a:pos x="42" y="0"/>
                  </a:cxn>
                  <a:cxn ang="0">
                    <a:pos x="58" y="12"/>
                  </a:cxn>
                  <a:cxn ang="0">
                    <a:pos x="32" y="26"/>
                  </a:cxn>
                  <a:cxn ang="0">
                    <a:pos x="12" y="46"/>
                  </a:cxn>
                  <a:cxn ang="0">
                    <a:pos x="8" y="20"/>
                  </a:cxn>
                  <a:cxn ang="0">
                    <a:pos x="12" y="14"/>
                  </a:cxn>
                  <a:cxn ang="0">
                    <a:pos x="14" y="24"/>
                  </a:cxn>
                </a:cxnLst>
                <a:rect l="0" t="0" r="r" b="b"/>
                <a:pathLst>
                  <a:path w="65" h="46">
                    <a:moveTo>
                      <a:pt x="14" y="24"/>
                    </a:moveTo>
                    <a:cubicBezTo>
                      <a:pt x="18" y="13"/>
                      <a:pt x="16" y="9"/>
                      <a:pt x="30" y="4"/>
                    </a:cubicBezTo>
                    <a:cubicBezTo>
                      <a:pt x="34" y="3"/>
                      <a:pt x="42" y="0"/>
                      <a:pt x="42" y="0"/>
                    </a:cubicBezTo>
                    <a:cubicBezTo>
                      <a:pt x="50" y="1"/>
                      <a:pt x="65" y="0"/>
                      <a:pt x="58" y="12"/>
                    </a:cubicBezTo>
                    <a:cubicBezTo>
                      <a:pt x="53" y="21"/>
                      <a:pt x="40" y="21"/>
                      <a:pt x="32" y="26"/>
                    </a:cubicBezTo>
                    <a:cubicBezTo>
                      <a:pt x="26" y="35"/>
                      <a:pt x="23" y="42"/>
                      <a:pt x="12" y="46"/>
                    </a:cubicBezTo>
                    <a:cubicBezTo>
                      <a:pt x="0" y="42"/>
                      <a:pt x="5" y="30"/>
                      <a:pt x="8" y="20"/>
                    </a:cubicBezTo>
                    <a:cubicBezTo>
                      <a:pt x="9" y="18"/>
                      <a:pt x="10" y="13"/>
                      <a:pt x="12" y="14"/>
                    </a:cubicBezTo>
                    <a:cubicBezTo>
                      <a:pt x="15" y="16"/>
                      <a:pt x="13" y="21"/>
                      <a:pt x="14" y="24"/>
                    </a:cubicBez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ltGray">
              <a:xfrm>
                <a:off x="1892" y="634"/>
                <a:ext cx="29" cy="16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18" y="25"/>
                  </a:cxn>
                  <a:cxn ang="0">
                    <a:pos x="52" y="1"/>
                  </a:cxn>
                  <a:cxn ang="0">
                    <a:pos x="64" y="3"/>
                  </a:cxn>
                  <a:cxn ang="0">
                    <a:pos x="50" y="19"/>
                  </a:cxn>
                  <a:cxn ang="0">
                    <a:pos x="28" y="33"/>
                  </a:cxn>
                  <a:cxn ang="0">
                    <a:pos x="22" y="47"/>
                  </a:cxn>
                  <a:cxn ang="0">
                    <a:pos x="16" y="45"/>
                  </a:cxn>
                  <a:cxn ang="0">
                    <a:pos x="12" y="39"/>
                  </a:cxn>
                  <a:cxn ang="0">
                    <a:pos x="0" y="35"/>
                  </a:cxn>
                  <a:cxn ang="0">
                    <a:pos x="0" y="31"/>
                  </a:cxn>
                </a:cxnLst>
                <a:rect l="0" t="0" r="r" b="b"/>
                <a:pathLst>
                  <a:path w="69" h="47">
                    <a:moveTo>
                      <a:pt x="0" y="31"/>
                    </a:moveTo>
                    <a:cubicBezTo>
                      <a:pt x="7" y="24"/>
                      <a:pt x="9" y="22"/>
                      <a:pt x="18" y="25"/>
                    </a:cubicBezTo>
                    <a:cubicBezTo>
                      <a:pt x="25" y="4"/>
                      <a:pt x="36" y="12"/>
                      <a:pt x="52" y="1"/>
                    </a:cubicBezTo>
                    <a:cubicBezTo>
                      <a:pt x="56" y="2"/>
                      <a:pt x="61" y="0"/>
                      <a:pt x="64" y="3"/>
                    </a:cubicBezTo>
                    <a:cubicBezTo>
                      <a:pt x="69" y="8"/>
                      <a:pt x="50" y="19"/>
                      <a:pt x="50" y="19"/>
                    </a:cubicBezTo>
                    <a:cubicBezTo>
                      <a:pt x="46" y="31"/>
                      <a:pt x="35" y="22"/>
                      <a:pt x="28" y="33"/>
                    </a:cubicBezTo>
                    <a:cubicBezTo>
                      <a:pt x="31" y="41"/>
                      <a:pt x="31" y="44"/>
                      <a:pt x="22" y="47"/>
                    </a:cubicBezTo>
                    <a:cubicBezTo>
                      <a:pt x="20" y="46"/>
                      <a:pt x="18" y="46"/>
                      <a:pt x="16" y="45"/>
                    </a:cubicBezTo>
                    <a:cubicBezTo>
                      <a:pt x="14" y="43"/>
                      <a:pt x="14" y="40"/>
                      <a:pt x="12" y="39"/>
                    </a:cubicBezTo>
                    <a:cubicBezTo>
                      <a:pt x="8" y="37"/>
                      <a:pt x="0" y="35"/>
                      <a:pt x="0" y="35"/>
                    </a:cubicBezTo>
                    <a:cubicBezTo>
                      <a:pt x="2" y="26"/>
                      <a:pt x="3" y="25"/>
                      <a:pt x="0" y="31"/>
                    </a:cubicBez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04" name="Freeform 16"/>
              <p:cNvSpPr>
                <a:spLocks/>
              </p:cNvSpPr>
              <p:nvPr/>
            </p:nvSpPr>
            <p:spPr bwMode="ltGray">
              <a:xfrm>
                <a:off x="1735" y="547"/>
                <a:ext cx="151" cy="93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6" y="18"/>
                  </a:cxn>
                  <a:cxn ang="0">
                    <a:pos x="46" y="30"/>
                  </a:cxn>
                  <a:cxn ang="0">
                    <a:pos x="76" y="52"/>
                  </a:cxn>
                  <a:cxn ang="0">
                    <a:pos x="92" y="66"/>
                  </a:cxn>
                  <a:cxn ang="0">
                    <a:pos x="122" y="98"/>
                  </a:cxn>
                  <a:cxn ang="0">
                    <a:pos x="136" y="128"/>
                  </a:cxn>
                  <a:cxn ang="0">
                    <a:pos x="148" y="132"/>
                  </a:cxn>
                  <a:cxn ang="0">
                    <a:pos x="154" y="150"/>
                  </a:cxn>
                  <a:cxn ang="0">
                    <a:pos x="176" y="152"/>
                  </a:cxn>
                  <a:cxn ang="0">
                    <a:pos x="170" y="196"/>
                  </a:cxn>
                  <a:cxn ang="0">
                    <a:pos x="180" y="224"/>
                  </a:cxn>
                  <a:cxn ang="0">
                    <a:pos x="198" y="232"/>
                  </a:cxn>
                  <a:cxn ang="0">
                    <a:pos x="216" y="234"/>
                  </a:cxn>
                  <a:cxn ang="0">
                    <a:pos x="236" y="242"/>
                  </a:cxn>
                  <a:cxn ang="0">
                    <a:pos x="254" y="236"/>
                  </a:cxn>
                  <a:cxn ang="0">
                    <a:pos x="272" y="248"/>
                  </a:cxn>
                  <a:cxn ang="0">
                    <a:pos x="296" y="256"/>
                  </a:cxn>
                  <a:cxn ang="0">
                    <a:pos x="314" y="264"/>
                  </a:cxn>
                  <a:cxn ang="0">
                    <a:pos x="352" y="266"/>
                  </a:cxn>
                  <a:cxn ang="0">
                    <a:pos x="342" y="274"/>
                  </a:cxn>
                  <a:cxn ang="0">
                    <a:pos x="322" y="272"/>
                  </a:cxn>
                  <a:cxn ang="0">
                    <a:pos x="300" y="270"/>
                  </a:cxn>
                  <a:cxn ang="0">
                    <a:pos x="288" y="266"/>
                  </a:cxn>
                  <a:cxn ang="0">
                    <a:pos x="252" y="264"/>
                  </a:cxn>
                  <a:cxn ang="0">
                    <a:pos x="234" y="260"/>
                  </a:cxn>
                  <a:cxn ang="0">
                    <a:pos x="172" y="242"/>
                  </a:cxn>
                  <a:cxn ang="0">
                    <a:pos x="160" y="216"/>
                  </a:cxn>
                  <a:cxn ang="0">
                    <a:pos x="126" y="200"/>
                  </a:cxn>
                  <a:cxn ang="0">
                    <a:pos x="108" y="186"/>
                  </a:cxn>
                  <a:cxn ang="0">
                    <a:pos x="94" y="158"/>
                  </a:cxn>
                  <a:cxn ang="0">
                    <a:pos x="68" y="108"/>
                  </a:cxn>
                  <a:cxn ang="0">
                    <a:pos x="64" y="102"/>
                  </a:cxn>
                  <a:cxn ang="0">
                    <a:pos x="58" y="100"/>
                  </a:cxn>
                  <a:cxn ang="0">
                    <a:pos x="54" y="88"/>
                  </a:cxn>
                  <a:cxn ang="0">
                    <a:pos x="38" y="58"/>
                  </a:cxn>
                  <a:cxn ang="0">
                    <a:pos x="20" y="40"/>
                  </a:cxn>
                  <a:cxn ang="0">
                    <a:pos x="4" y="22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355" h="277">
                    <a:moveTo>
                      <a:pt x="10" y="4"/>
                    </a:moveTo>
                    <a:cubicBezTo>
                      <a:pt x="22" y="0"/>
                      <a:pt x="24" y="14"/>
                      <a:pt x="36" y="18"/>
                    </a:cubicBezTo>
                    <a:cubicBezTo>
                      <a:pt x="37" y="19"/>
                      <a:pt x="45" y="29"/>
                      <a:pt x="46" y="30"/>
                    </a:cubicBezTo>
                    <a:cubicBezTo>
                      <a:pt x="56" y="40"/>
                      <a:pt x="67" y="38"/>
                      <a:pt x="76" y="52"/>
                    </a:cubicBezTo>
                    <a:cubicBezTo>
                      <a:pt x="80" y="58"/>
                      <a:pt x="92" y="66"/>
                      <a:pt x="92" y="66"/>
                    </a:cubicBezTo>
                    <a:cubicBezTo>
                      <a:pt x="96" y="79"/>
                      <a:pt x="112" y="88"/>
                      <a:pt x="122" y="98"/>
                    </a:cubicBezTo>
                    <a:cubicBezTo>
                      <a:pt x="124" y="105"/>
                      <a:pt x="130" y="124"/>
                      <a:pt x="136" y="128"/>
                    </a:cubicBezTo>
                    <a:cubicBezTo>
                      <a:pt x="140" y="130"/>
                      <a:pt x="148" y="132"/>
                      <a:pt x="148" y="132"/>
                    </a:cubicBezTo>
                    <a:cubicBezTo>
                      <a:pt x="150" y="138"/>
                      <a:pt x="154" y="150"/>
                      <a:pt x="154" y="150"/>
                    </a:cubicBezTo>
                    <a:cubicBezTo>
                      <a:pt x="161" y="139"/>
                      <a:pt x="168" y="144"/>
                      <a:pt x="176" y="152"/>
                    </a:cubicBezTo>
                    <a:cubicBezTo>
                      <a:pt x="174" y="167"/>
                      <a:pt x="173" y="181"/>
                      <a:pt x="170" y="196"/>
                    </a:cubicBezTo>
                    <a:cubicBezTo>
                      <a:pt x="171" y="202"/>
                      <a:pt x="174" y="220"/>
                      <a:pt x="180" y="224"/>
                    </a:cubicBezTo>
                    <a:cubicBezTo>
                      <a:pt x="185" y="228"/>
                      <a:pt x="193" y="228"/>
                      <a:pt x="198" y="232"/>
                    </a:cubicBezTo>
                    <a:cubicBezTo>
                      <a:pt x="204" y="230"/>
                      <a:pt x="216" y="234"/>
                      <a:pt x="216" y="234"/>
                    </a:cubicBezTo>
                    <a:cubicBezTo>
                      <a:pt x="223" y="241"/>
                      <a:pt x="225" y="245"/>
                      <a:pt x="236" y="242"/>
                    </a:cubicBezTo>
                    <a:cubicBezTo>
                      <a:pt x="242" y="240"/>
                      <a:pt x="254" y="236"/>
                      <a:pt x="254" y="236"/>
                    </a:cubicBezTo>
                    <a:cubicBezTo>
                      <a:pt x="260" y="240"/>
                      <a:pt x="265" y="246"/>
                      <a:pt x="272" y="248"/>
                    </a:cubicBezTo>
                    <a:cubicBezTo>
                      <a:pt x="277" y="250"/>
                      <a:pt x="291" y="252"/>
                      <a:pt x="296" y="256"/>
                    </a:cubicBezTo>
                    <a:cubicBezTo>
                      <a:pt x="301" y="260"/>
                      <a:pt x="314" y="264"/>
                      <a:pt x="314" y="264"/>
                    </a:cubicBezTo>
                    <a:cubicBezTo>
                      <a:pt x="330" y="263"/>
                      <a:pt x="338" y="261"/>
                      <a:pt x="352" y="266"/>
                    </a:cubicBezTo>
                    <a:cubicBezTo>
                      <a:pt x="355" y="275"/>
                      <a:pt x="350" y="277"/>
                      <a:pt x="342" y="274"/>
                    </a:cubicBezTo>
                    <a:cubicBezTo>
                      <a:pt x="336" y="276"/>
                      <a:pt x="322" y="272"/>
                      <a:pt x="322" y="272"/>
                    </a:cubicBezTo>
                    <a:cubicBezTo>
                      <a:pt x="314" y="275"/>
                      <a:pt x="308" y="272"/>
                      <a:pt x="300" y="270"/>
                    </a:cubicBezTo>
                    <a:cubicBezTo>
                      <a:pt x="296" y="269"/>
                      <a:pt x="288" y="266"/>
                      <a:pt x="288" y="266"/>
                    </a:cubicBezTo>
                    <a:cubicBezTo>
                      <a:pt x="276" y="270"/>
                      <a:pt x="264" y="266"/>
                      <a:pt x="252" y="264"/>
                    </a:cubicBezTo>
                    <a:cubicBezTo>
                      <a:pt x="245" y="259"/>
                      <a:pt x="242" y="257"/>
                      <a:pt x="234" y="260"/>
                    </a:cubicBezTo>
                    <a:cubicBezTo>
                      <a:pt x="211" y="252"/>
                      <a:pt x="192" y="256"/>
                      <a:pt x="172" y="242"/>
                    </a:cubicBezTo>
                    <a:cubicBezTo>
                      <a:pt x="165" y="231"/>
                      <a:pt x="176" y="221"/>
                      <a:pt x="160" y="216"/>
                    </a:cubicBezTo>
                    <a:cubicBezTo>
                      <a:pt x="154" y="233"/>
                      <a:pt x="136" y="203"/>
                      <a:pt x="126" y="200"/>
                    </a:cubicBezTo>
                    <a:cubicBezTo>
                      <a:pt x="120" y="196"/>
                      <a:pt x="114" y="190"/>
                      <a:pt x="108" y="186"/>
                    </a:cubicBezTo>
                    <a:cubicBezTo>
                      <a:pt x="104" y="175"/>
                      <a:pt x="104" y="165"/>
                      <a:pt x="94" y="158"/>
                    </a:cubicBezTo>
                    <a:cubicBezTo>
                      <a:pt x="83" y="142"/>
                      <a:pt x="85" y="119"/>
                      <a:pt x="68" y="108"/>
                    </a:cubicBezTo>
                    <a:cubicBezTo>
                      <a:pt x="67" y="106"/>
                      <a:pt x="66" y="104"/>
                      <a:pt x="64" y="102"/>
                    </a:cubicBezTo>
                    <a:cubicBezTo>
                      <a:pt x="62" y="101"/>
                      <a:pt x="59" y="102"/>
                      <a:pt x="58" y="100"/>
                    </a:cubicBezTo>
                    <a:cubicBezTo>
                      <a:pt x="56" y="97"/>
                      <a:pt x="54" y="88"/>
                      <a:pt x="54" y="88"/>
                    </a:cubicBezTo>
                    <a:cubicBezTo>
                      <a:pt x="59" y="73"/>
                      <a:pt x="52" y="61"/>
                      <a:pt x="38" y="58"/>
                    </a:cubicBezTo>
                    <a:cubicBezTo>
                      <a:pt x="32" y="49"/>
                      <a:pt x="31" y="44"/>
                      <a:pt x="20" y="40"/>
                    </a:cubicBezTo>
                    <a:cubicBezTo>
                      <a:pt x="16" y="27"/>
                      <a:pt x="16" y="26"/>
                      <a:pt x="4" y="22"/>
                    </a:cubicBezTo>
                    <a:cubicBezTo>
                      <a:pt x="1" y="13"/>
                      <a:pt x="0" y="5"/>
                      <a:pt x="10" y="2"/>
                    </a:cubicBezTo>
                    <a:cubicBezTo>
                      <a:pt x="18" y="5"/>
                      <a:pt x="18" y="4"/>
                      <a:pt x="10" y="4"/>
                    </a:cubicBez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ltGray">
              <a:xfrm>
                <a:off x="1827" y="541"/>
                <a:ext cx="67" cy="68"/>
              </a:xfrm>
              <a:custGeom>
                <a:avLst/>
                <a:gdLst/>
                <a:ahLst/>
                <a:cxnLst>
                  <a:cxn ang="0">
                    <a:pos x="54" y="66"/>
                  </a:cxn>
                  <a:cxn ang="0">
                    <a:pos x="66" y="58"/>
                  </a:cxn>
                  <a:cxn ang="0">
                    <a:pos x="68" y="52"/>
                  </a:cxn>
                  <a:cxn ang="0">
                    <a:pos x="80" y="44"/>
                  </a:cxn>
                  <a:cxn ang="0">
                    <a:pos x="106" y="22"/>
                  </a:cxn>
                  <a:cxn ang="0">
                    <a:pos x="112" y="4"/>
                  </a:cxn>
                  <a:cxn ang="0">
                    <a:pos x="124" y="0"/>
                  </a:cxn>
                  <a:cxn ang="0">
                    <a:pos x="150" y="28"/>
                  </a:cxn>
                  <a:cxn ang="0">
                    <a:pos x="146" y="44"/>
                  </a:cxn>
                  <a:cxn ang="0">
                    <a:pos x="126" y="64"/>
                  </a:cxn>
                  <a:cxn ang="0">
                    <a:pos x="132" y="94"/>
                  </a:cxn>
                  <a:cxn ang="0">
                    <a:pos x="142" y="110"/>
                  </a:cxn>
                  <a:cxn ang="0">
                    <a:pos x="146" y="128"/>
                  </a:cxn>
                  <a:cxn ang="0">
                    <a:pos x="128" y="128"/>
                  </a:cxn>
                  <a:cxn ang="0">
                    <a:pos x="116" y="146"/>
                  </a:cxn>
                  <a:cxn ang="0">
                    <a:pos x="104" y="156"/>
                  </a:cxn>
                  <a:cxn ang="0">
                    <a:pos x="100" y="198"/>
                  </a:cxn>
                  <a:cxn ang="0">
                    <a:pos x="88" y="202"/>
                  </a:cxn>
                  <a:cxn ang="0">
                    <a:pos x="82" y="206"/>
                  </a:cxn>
                  <a:cxn ang="0">
                    <a:pos x="76" y="202"/>
                  </a:cxn>
                  <a:cxn ang="0">
                    <a:pos x="72" y="190"/>
                  </a:cxn>
                  <a:cxn ang="0">
                    <a:pos x="60" y="186"/>
                  </a:cxn>
                  <a:cxn ang="0">
                    <a:pos x="42" y="194"/>
                  </a:cxn>
                  <a:cxn ang="0">
                    <a:pos x="28" y="186"/>
                  </a:cxn>
                  <a:cxn ang="0">
                    <a:pos x="10" y="148"/>
                  </a:cxn>
                  <a:cxn ang="0">
                    <a:pos x="4" y="130"/>
                  </a:cxn>
                  <a:cxn ang="0">
                    <a:pos x="0" y="118"/>
                  </a:cxn>
                  <a:cxn ang="0">
                    <a:pos x="20" y="96"/>
                  </a:cxn>
                  <a:cxn ang="0">
                    <a:pos x="32" y="104"/>
                  </a:cxn>
                  <a:cxn ang="0">
                    <a:pos x="34" y="80"/>
                  </a:cxn>
                  <a:cxn ang="0">
                    <a:pos x="52" y="70"/>
                  </a:cxn>
                  <a:cxn ang="0">
                    <a:pos x="54" y="66"/>
                  </a:cxn>
                </a:cxnLst>
                <a:rect l="0" t="0" r="r" b="b"/>
                <a:pathLst>
                  <a:path w="156" h="206">
                    <a:moveTo>
                      <a:pt x="54" y="66"/>
                    </a:moveTo>
                    <a:cubicBezTo>
                      <a:pt x="58" y="63"/>
                      <a:pt x="64" y="63"/>
                      <a:pt x="66" y="58"/>
                    </a:cubicBezTo>
                    <a:cubicBezTo>
                      <a:pt x="67" y="56"/>
                      <a:pt x="67" y="53"/>
                      <a:pt x="68" y="52"/>
                    </a:cubicBezTo>
                    <a:cubicBezTo>
                      <a:pt x="71" y="49"/>
                      <a:pt x="80" y="44"/>
                      <a:pt x="80" y="44"/>
                    </a:cubicBezTo>
                    <a:cubicBezTo>
                      <a:pt x="113" y="55"/>
                      <a:pt x="85" y="29"/>
                      <a:pt x="106" y="22"/>
                    </a:cubicBezTo>
                    <a:cubicBezTo>
                      <a:pt x="110" y="17"/>
                      <a:pt x="108" y="9"/>
                      <a:pt x="112" y="4"/>
                    </a:cubicBezTo>
                    <a:cubicBezTo>
                      <a:pt x="115" y="1"/>
                      <a:pt x="124" y="0"/>
                      <a:pt x="124" y="0"/>
                    </a:cubicBezTo>
                    <a:cubicBezTo>
                      <a:pt x="138" y="14"/>
                      <a:pt x="126" y="23"/>
                      <a:pt x="150" y="28"/>
                    </a:cubicBezTo>
                    <a:cubicBezTo>
                      <a:pt x="156" y="36"/>
                      <a:pt x="154" y="39"/>
                      <a:pt x="146" y="44"/>
                    </a:cubicBezTo>
                    <a:cubicBezTo>
                      <a:pt x="141" y="52"/>
                      <a:pt x="135" y="61"/>
                      <a:pt x="126" y="64"/>
                    </a:cubicBezTo>
                    <a:cubicBezTo>
                      <a:pt x="118" y="75"/>
                      <a:pt x="128" y="83"/>
                      <a:pt x="132" y="94"/>
                    </a:cubicBezTo>
                    <a:cubicBezTo>
                      <a:pt x="129" y="103"/>
                      <a:pt x="135" y="105"/>
                      <a:pt x="142" y="110"/>
                    </a:cubicBezTo>
                    <a:cubicBezTo>
                      <a:pt x="145" y="119"/>
                      <a:pt x="141" y="120"/>
                      <a:pt x="146" y="128"/>
                    </a:cubicBezTo>
                    <a:cubicBezTo>
                      <a:pt x="142" y="139"/>
                      <a:pt x="135" y="133"/>
                      <a:pt x="128" y="128"/>
                    </a:cubicBezTo>
                    <a:cubicBezTo>
                      <a:pt x="116" y="132"/>
                      <a:pt x="122" y="136"/>
                      <a:pt x="116" y="146"/>
                    </a:cubicBezTo>
                    <a:cubicBezTo>
                      <a:pt x="113" y="151"/>
                      <a:pt x="108" y="152"/>
                      <a:pt x="104" y="156"/>
                    </a:cubicBezTo>
                    <a:cubicBezTo>
                      <a:pt x="107" y="167"/>
                      <a:pt x="112" y="191"/>
                      <a:pt x="100" y="198"/>
                    </a:cubicBezTo>
                    <a:cubicBezTo>
                      <a:pt x="96" y="200"/>
                      <a:pt x="92" y="200"/>
                      <a:pt x="88" y="202"/>
                    </a:cubicBezTo>
                    <a:cubicBezTo>
                      <a:pt x="86" y="203"/>
                      <a:pt x="84" y="205"/>
                      <a:pt x="82" y="206"/>
                    </a:cubicBezTo>
                    <a:cubicBezTo>
                      <a:pt x="80" y="205"/>
                      <a:pt x="77" y="204"/>
                      <a:pt x="76" y="202"/>
                    </a:cubicBezTo>
                    <a:cubicBezTo>
                      <a:pt x="74" y="198"/>
                      <a:pt x="76" y="191"/>
                      <a:pt x="72" y="190"/>
                    </a:cubicBezTo>
                    <a:cubicBezTo>
                      <a:pt x="68" y="189"/>
                      <a:pt x="60" y="186"/>
                      <a:pt x="60" y="186"/>
                    </a:cubicBezTo>
                    <a:cubicBezTo>
                      <a:pt x="53" y="188"/>
                      <a:pt x="49" y="192"/>
                      <a:pt x="42" y="194"/>
                    </a:cubicBezTo>
                    <a:cubicBezTo>
                      <a:pt x="34" y="189"/>
                      <a:pt x="37" y="183"/>
                      <a:pt x="28" y="186"/>
                    </a:cubicBezTo>
                    <a:cubicBezTo>
                      <a:pt x="12" y="181"/>
                      <a:pt x="19" y="161"/>
                      <a:pt x="10" y="148"/>
                    </a:cubicBezTo>
                    <a:cubicBezTo>
                      <a:pt x="5" y="121"/>
                      <a:pt x="11" y="147"/>
                      <a:pt x="4" y="130"/>
                    </a:cubicBezTo>
                    <a:cubicBezTo>
                      <a:pt x="2" y="126"/>
                      <a:pt x="0" y="118"/>
                      <a:pt x="0" y="118"/>
                    </a:cubicBezTo>
                    <a:cubicBezTo>
                      <a:pt x="2" y="95"/>
                      <a:pt x="0" y="83"/>
                      <a:pt x="20" y="96"/>
                    </a:cubicBezTo>
                    <a:cubicBezTo>
                      <a:pt x="23" y="105"/>
                      <a:pt x="23" y="110"/>
                      <a:pt x="32" y="104"/>
                    </a:cubicBezTo>
                    <a:cubicBezTo>
                      <a:pt x="35" y="95"/>
                      <a:pt x="29" y="88"/>
                      <a:pt x="34" y="80"/>
                    </a:cubicBezTo>
                    <a:cubicBezTo>
                      <a:pt x="36" y="76"/>
                      <a:pt x="48" y="73"/>
                      <a:pt x="52" y="70"/>
                    </a:cubicBezTo>
                    <a:cubicBezTo>
                      <a:pt x="57" y="63"/>
                      <a:pt x="58" y="62"/>
                      <a:pt x="54" y="66"/>
                    </a:cubicBez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ltGray">
              <a:xfrm>
                <a:off x="1892" y="572"/>
                <a:ext cx="47" cy="13"/>
              </a:xfrm>
              <a:custGeom>
                <a:avLst/>
                <a:gdLst/>
                <a:ahLst/>
                <a:cxnLst>
                  <a:cxn ang="0">
                    <a:pos x="4" y="32"/>
                  </a:cxn>
                  <a:cxn ang="0">
                    <a:pos x="18" y="10"/>
                  </a:cxn>
                  <a:cxn ang="0">
                    <a:pos x="46" y="20"/>
                  </a:cxn>
                  <a:cxn ang="0">
                    <a:pos x="72" y="14"/>
                  </a:cxn>
                  <a:cxn ang="0">
                    <a:pos x="90" y="0"/>
                  </a:cxn>
                  <a:cxn ang="0">
                    <a:pos x="76" y="26"/>
                  </a:cxn>
                  <a:cxn ang="0">
                    <a:pos x="60" y="38"/>
                  </a:cxn>
                  <a:cxn ang="0">
                    <a:pos x="42" y="32"/>
                  </a:cxn>
                  <a:cxn ang="0">
                    <a:pos x="14" y="30"/>
                  </a:cxn>
                  <a:cxn ang="0">
                    <a:pos x="4" y="32"/>
                  </a:cxn>
                </a:cxnLst>
                <a:rect l="0" t="0" r="r" b="b"/>
                <a:pathLst>
                  <a:path w="109" h="38">
                    <a:moveTo>
                      <a:pt x="4" y="32"/>
                    </a:moveTo>
                    <a:cubicBezTo>
                      <a:pt x="7" y="22"/>
                      <a:pt x="7" y="14"/>
                      <a:pt x="18" y="10"/>
                    </a:cubicBezTo>
                    <a:cubicBezTo>
                      <a:pt x="28" y="12"/>
                      <a:pt x="37" y="14"/>
                      <a:pt x="46" y="20"/>
                    </a:cubicBezTo>
                    <a:cubicBezTo>
                      <a:pt x="62" y="15"/>
                      <a:pt x="54" y="17"/>
                      <a:pt x="72" y="14"/>
                    </a:cubicBezTo>
                    <a:cubicBezTo>
                      <a:pt x="77" y="9"/>
                      <a:pt x="90" y="0"/>
                      <a:pt x="90" y="0"/>
                    </a:cubicBezTo>
                    <a:cubicBezTo>
                      <a:pt x="109" y="6"/>
                      <a:pt x="85" y="23"/>
                      <a:pt x="76" y="26"/>
                    </a:cubicBezTo>
                    <a:cubicBezTo>
                      <a:pt x="71" y="33"/>
                      <a:pt x="68" y="35"/>
                      <a:pt x="60" y="38"/>
                    </a:cubicBezTo>
                    <a:cubicBezTo>
                      <a:pt x="54" y="36"/>
                      <a:pt x="42" y="32"/>
                      <a:pt x="42" y="32"/>
                    </a:cubicBezTo>
                    <a:cubicBezTo>
                      <a:pt x="33" y="23"/>
                      <a:pt x="26" y="26"/>
                      <a:pt x="14" y="30"/>
                    </a:cubicBezTo>
                    <a:cubicBezTo>
                      <a:pt x="1" y="28"/>
                      <a:pt x="0" y="24"/>
                      <a:pt x="4" y="32"/>
                    </a:cubicBez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ltGray">
              <a:xfrm>
                <a:off x="1890" y="588"/>
                <a:ext cx="32" cy="34"/>
              </a:xfrm>
              <a:custGeom>
                <a:avLst/>
                <a:gdLst/>
                <a:ahLst/>
                <a:cxnLst>
                  <a:cxn ang="0">
                    <a:pos x="8" y="18"/>
                  </a:cxn>
                  <a:cxn ang="0">
                    <a:pos x="18" y="0"/>
                  </a:cxn>
                  <a:cxn ang="0">
                    <a:pos x="34" y="18"/>
                  </a:cxn>
                  <a:cxn ang="0">
                    <a:pos x="62" y="4"/>
                  </a:cxn>
                  <a:cxn ang="0">
                    <a:pos x="46" y="34"/>
                  </a:cxn>
                  <a:cxn ang="0">
                    <a:pos x="54" y="48"/>
                  </a:cxn>
                  <a:cxn ang="0">
                    <a:pos x="58" y="60"/>
                  </a:cxn>
                  <a:cxn ang="0">
                    <a:pos x="46" y="74"/>
                  </a:cxn>
                  <a:cxn ang="0">
                    <a:pos x="34" y="60"/>
                  </a:cxn>
                  <a:cxn ang="0">
                    <a:pos x="22" y="48"/>
                  </a:cxn>
                  <a:cxn ang="0">
                    <a:pos x="28" y="68"/>
                  </a:cxn>
                  <a:cxn ang="0">
                    <a:pos x="30" y="74"/>
                  </a:cxn>
                  <a:cxn ang="0">
                    <a:pos x="20" y="104"/>
                  </a:cxn>
                  <a:cxn ang="0">
                    <a:pos x="12" y="102"/>
                  </a:cxn>
                  <a:cxn ang="0">
                    <a:pos x="8" y="90"/>
                  </a:cxn>
                  <a:cxn ang="0">
                    <a:pos x="0" y="54"/>
                  </a:cxn>
                  <a:cxn ang="0">
                    <a:pos x="2" y="30"/>
                  </a:cxn>
                  <a:cxn ang="0">
                    <a:pos x="8" y="18"/>
                  </a:cxn>
                </a:cxnLst>
                <a:rect l="0" t="0" r="r" b="b"/>
                <a:pathLst>
                  <a:path w="76" h="104">
                    <a:moveTo>
                      <a:pt x="8" y="18"/>
                    </a:moveTo>
                    <a:cubicBezTo>
                      <a:pt x="10" y="8"/>
                      <a:pt x="9" y="3"/>
                      <a:pt x="18" y="0"/>
                    </a:cubicBezTo>
                    <a:cubicBezTo>
                      <a:pt x="28" y="3"/>
                      <a:pt x="25" y="12"/>
                      <a:pt x="34" y="18"/>
                    </a:cubicBezTo>
                    <a:cubicBezTo>
                      <a:pt x="46" y="16"/>
                      <a:pt x="51" y="8"/>
                      <a:pt x="62" y="4"/>
                    </a:cubicBezTo>
                    <a:cubicBezTo>
                      <a:pt x="76" y="9"/>
                      <a:pt x="56" y="31"/>
                      <a:pt x="46" y="34"/>
                    </a:cubicBezTo>
                    <a:cubicBezTo>
                      <a:pt x="51" y="56"/>
                      <a:pt x="43" y="29"/>
                      <a:pt x="54" y="48"/>
                    </a:cubicBezTo>
                    <a:cubicBezTo>
                      <a:pt x="56" y="52"/>
                      <a:pt x="58" y="60"/>
                      <a:pt x="58" y="60"/>
                    </a:cubicBezTo>
                    <a:cubicBezTo>
                      <a:pt x="55" y="68"/>
                      <a:pt x="54" y="71"/>
                      <a:pt x="46" y="74"/>
                    </a:cubicBezTo>
                    <a:cubicBezTo>
                      <a:pt x="38" y="71"/>
                      <a:pt x="37" y="68"/>
                      <a:pt x="34" y="60"/>
                    </a:cubicBezTo>
                    <a:cubicBezTo>
                      <a:pt x="33" y="50"/>
                      <a:pt x="32" y="33"/>
                      <a:pt x="22" y="48"/>
                    </a:cubicBezTo>
                    <a:cubicBezTo>
                      <a:pt x="25" y="60"/>
                      <a:pt x="23" y="53"/>
                      <a:pt x="28" y="68"/>
                    </a:cubicBezTo>
                    <a:cubicBezTo>
                      <a:pt x="29" y="70"/>
                      <a:pt x="30" y="74"/>
                      <a:pt x="30" y="74"/>
                    </a:cubicBezTo>
                    <a:cubicBezTo>
                      <a:pt x="24" y="84"/>
                      <a:pt x="22" y="93"/>
                      <a:pt x="20" y="104"/>
                    </a:cubicBezTo>
                    <a:cubicBezTo>
                      <a:pt x="17" y="103"/>
                      <a:pt x="14" y="104"/>
                      <a:pt x="12" y="102"/>
                    </a:cubicBezTo>
                    <a:cubicBezTo>
                      <a:pt x="9" y="99"/>
                      <a:pt x="8" y="90"/>
                      <a:pt x="8" y="90"/>
                    </a:cubicBezTo>
                    <a:cubicBezTo>
                      <a:pt x="13" y="75"/>
                      <a:pt x="14" y="64"/>
                      <a:pt x="0" y="54"/>
                    </a:cubicBezTo>
                    <a:cubicBezTo>
                      <a:pt x="1" y="46"/>
                      <a:pt x="1" y="38"/>
                      <a:pt x="2" y="30"/>
                    </a:cubicBezTo>
                    <a:cubicBezTo>
                      <a:pt x="2" y="27"/>
                      <a:pt x="13" y="2"/>
                      <a:pt x="8" y="18"/>
                    </a:cubicBez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08" name="Freeform 20"/>
              <p:cNvSpPr>
                <a:spLocks/>
              </p:cNvSpPr>
              <p:nvPr/>
            </p:nvSpPr>
            <p:spPr bwMode="ltGray">
              <a:xfrm>
                <a:off x="1944" y="569"/>
                <a:ext cx="16" cy="20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13" y="0"/>
                  </a:cxn>
                  <a:cxn ang="0">
                    <a:pos x="15" y="28"/>
                  </a:cxn>
                  <a:cxn ang="0">
                    <a:pos x="37" y="38"/>
                  </a:cxn>
                  <a:cxn ang="0">
                    <a:pos x="19" y="44"/>
                  </a:cxn>
                  <a:cxn ang="0">
                    <a:pos x="5" y="58"/>
                  </a:cxn>
                  <a:cxn ang="0">
                    <a:pos x="1" y="34"/>
                  </a:cxn>
                  <a:cxn ang="0">
                    <a:pos x="3" y="28"/>
                  </a:cxn>
                </a:cxnLst>
                <a:rect l="0" t="0" r="r" b="b"/>
                <a:pathLst>
                  <a:path w="37" h="61">
                    <a:moveTo>
                      <a:pt x="3" y="28"/>
                    </a:moveTo>
                    <a:cubicBezTo>
                      <a:pt x="5" y="14"/>
                      <a:pt x="2" y="7"/>
                      <a:pt x="13" y="0"/>
                    </a:cubicBezTo>
                    <a:cubicBezTo>
                      <a:pt x="26" y="9"/>
                      <a:pt x="23" y="17"/>
                      <a:pt x="15" y="28"/>
                    </a:cubicBezTo>
                    <a:cubicBezTo>
                      <a:pt x="25" y="31"/>
                      <a:pt x="33" y="27"/>
                      <a:pt x="37" y="38"/>
                    </a:cubicBezTo>
                    <a:cubicBezTo>
                      <a:pt x="30" y="45"/>
                      <a:pt x="28" y="47"/>
                      <a:pt x="19" y="44"/>
                    </a:cubicBezTo>
                    <a:cubicBezTo>
                      <a:pt x="13" y="54"/>
                      <a:pt x="18" y="61"/>
                      <a:pt x="5" y="58"/>
                    </a:cubicBezTo>
                    <a:cubicBezTo>
                      <a:pt x="0" y="50"/>
                      <a:pt x="3" y="44"/>
                      <a:pt x="1" y="34"/>
                    </a:cubicBezTo>
                    <a:cubicBezTo>
                      <a:pt x="2" y="32"/>
                      <a:pt x="3" y="28"/>
                      <a:pt x="3" y="28"/>
                    </a:cubicBez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09" name="Freeform 21"/>
              <p:cNvSpPr>
                <a:spLocks/>
              </p:cNvSpPr>
              <p:nvPr/>
            </p:nvSpPr>
            <p:spPr bwMode="ltGray">
              <a:xfrm>
                <a:off x="1948" y="600"/>
                <a:ext cx="20" cy="1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9" y="0"/>
                  </a:cxn>
                  <a:cxn ang="0">
                    <a:pos x="49" y="16"/>
                  </a:cxn>
                  <a:cxn ang="0">
                    <a:pos x="35" y="14"/>
                  </a:cxn>
                  <a:cxn ang="0">
                    <a:pos x="3" y="16"/>
                  </a:cxn>
                  <a:cxn ang="0">
                    <a:pos x="7" y="0"/>
                  </a:cxn>
                </a:cxnLst>
                <a:rect l="0" t="0" r="r" b="b"/>
                <a:pathLst>
                  <a:path w="49" h="29">
                    <a:moveTo>
                      <a:pt x="7" y="0"/>
                    </a:moveTo>
                    <a:cubicBezTo>
                      <a:pt x="15" y="6"/>
                      <a:pt x="19" y="2"/>
                      <a:pt x="29" y="0"/>
                    </a:cubicBezTo>
                    <a:cubicBezTo>
                      <a:pt x="45" y="5"/>
                      <a:pt x="40" y="3"/>
                      <a:pt x="49" y="16"/>
                    </a:cubicBezTo>
                    <a:cubicBezTo>
                      <a:pt x="46" y="29"/>
                      <a:pt x="42" y="21"/>
                      <a:pt x="35" y="14"/>
                    </a:cubicBezTo>
                    <a:cubicBezTo>
                      <a:pt x="26" y="15"/>
                      <a:pt x="12" y="19"/>
                      <a:pt x="3" y="16"/>
                    </a:cubicBezTo>
                    <a:cubicBezTo>
                      <a:pt x="0" y="6"/>
                      <a:pt x="7" y="10"/>
                      <a:pt x="7" y="0"/>
                    </a:cubicBez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10" name="Freeform 22"/>
              <p:cNvSpPr>
                <a:spLocks/>
              </p:cNvSpPr>
              <p:nvPr/>
            </p:nvSpPr>
            <p:spPr bwMode="ltGray">
              <a:xfrm>
                <a:off x="1969" y="585"/>
                <a:ext cx="26" cy="17"/>
              </a:xfrm>
              <a:custGeom>
                <a:avLst/>
                <a:gdLst/>
                <a:ahLst/>
                <a:cxnLst>
                  <a:cxn ang="0">
                    <a:pos x="21" y="38"/>
                  </a:cxn>
                  <a:cxn ang="0">
                    <a:pos x="15" y="26"/>
                  </a:cxn>
                  <a:cxn ang="0">
                    <a:pos x="3" y="22"/>
                  </a:cxn>
                  <a:cxn ang="0">
                    <a:pos x="13" y="8"/>
                  </a:cxn>
                  <a:cxn ang="0">
                    <a:pos x="25" y="0"/>
                  </a:cxn>
                  <a:cxn ang="0">
                    <a:pos x="49" y="10"/>
                  </a:cxn>
                  <a:cxn ang="0">
                    <a:pos x="53" y="20"/>
                  </a:cxn>
                  <a:cxn ang="0">
                    <a:pos x="61" y="32"/>
                  </a:cxn>
                  <a:cxn ang="0">
                    <a:pos x="41" y="38"/>
                  </a:cxn>
                  <a:cxn ang="0">
                    <a:pos x="23" y="44"/>
                  </a:cxn>
                  <a:cxn ang="0">
                    <a:pos x="21" y="38"/>
                  </a:cxn>
                </a:cxnLst>
                <a:rect l="0" t="0" r="r" b="b"/>
                <a:pathLst>
                  <a:path w="61" h="48">
                    <a:moveTo>
                      <a:pt x="21" y="38"/>
                    </a:moveTo>
                    <a:cubicBezTo>
                      <a:pt x="19" y="34"/>
                      <a:pt x="19" y="29"/>
                      <a:pt x="15" y="26"/>
                    </a:cubicBezTo>
                    <a:cubicBezTo>
                      <a:pt x="12" y="24"/>
                      <a:pt x="3" y="22"/>
                      <a:pt x="3" y="22"/>
                    </a:cubicBezTo>
                    <a:cubicBezTo>
                      <a:pt x="0" y="12"/>
                      <a:pt x="5" y="12"/>
                      <a:pt x="13" y="8"/>
                    </a:cubicBezTo>
                    <a:cubicBezTo>
                      <a:pt x="17" y="6"/>
                      <a:pt x="25" y="0"/>
                      <a:pt x="25" y="0"/>
                    </a:cubicBezTo>
                    <a:cubicBezTo>
                      <a:pt x="37" y="2"/>
                      <a:pt x="41" y="2"/>
                      <a:pt x="49" y="10"/>
                    </a:cubicBezTo>
                    <a:cubicBezTo>
                      <a:pt x="45" y="21"/>
                      <a:pt x="46" y="12"/>
                      <a:pt x="53" y="20"/>
                    </a:cubicBezTo>
                    <a:cubicBezTo>
                      <a:pt x="56" y="24"/>
                      <a:pt x="61" y="32"/>
                      <a:pt x="61" y="32"/>
                    </a:cubicBezTo>
                    <a:cubicBezTo>
                      <a:pt x="56" y="47"/>
                      <a:pt x="53" y="42"/>
                      <a:pt x="41" y="38"/>
                    </a:cubicBezTo>
                    <a:cubicBezTo>
                      <a:pt x="27" y="47"/>
                      <a:pt x="34" y="48"/>
                      <a:pt x="23" y="44"/>
                    </a:cubicBezTo>
                    <a:cubicBezTo>
                      <a:pt x="22" y="42"/>
                      <a:pt x="21" y="38"/>
                      <a:pt x="21" y="38"/>
                    </a:cubicBez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11" name="Freeform 23"/>
              <p:cNvSpPr>
                <a:spLocks/>
              </p:cNvSpPr>
              <p:nvPr/>
            </p:nvSpPr>
            <p:spPr bwMode="ltGray">
              <a:xfrm>
                <a:off x="1976" y="593"/>
                <a:ext cx="122" cy="62"/>
              </a:xfrm>
              <a:custGeom>
                <a:avLst/>
                <a:gdLst/>
                <a:ahLst/>
                <a:cxnLst>
                  <a:cxn ang="0">
                    <a:pos x="46" y="28"/>
                  </a:cxn>
                  <a:cxn ang="0">
                    <a:pos x="36" y="14"/>
                  </a:cxn>
                  <a:cxn ang="0">
                    <a:pos x="26" y="30"/>
                  </a:cxn>
                  <a:cxn ang="0">
                    <a:pos x="0" y="24"/>
                  </a:cxn>
                  <a:cxn ang="0">
                    <a:pos x="10" y="42"/>
                  </a:cxn>
                  <a:cxn ang="0">
                    <a:pos x="16" y="62"/>
                  </a:cxn>
                  <a:cxn ang="0">
                    <a:pos x="24" y="48"/>
                  </a:cxn>
                  <a:cxn ang="0">
                    <a:pos x="30" y="44"/>
                  </a:cxn>
                  <a:cxn ang="0">
                    <a:pos x="48" y="56"/>
                  </a:cxn>
                  <a:cxn ang="0">
                    <a:pos x="70" y="62"/>
                  </a:cxn>
                  <a:cxn ang="0">
                    <a:pos x="88" y="72"/>
                  </a:cxn>
                  <a:cxn ang="0">
                    <a:pos x="106" y="102"/>
                  </a:cxn>
                  <a:cxn ang="0">
                    <a:pos x="104" y="122"/>
                  </a:cxn>
                  <a:cxn ang="0">
                    <a:pos x="98" y="134"/>
                  </a:cxn>
                  <a:cxn ang="0">
                    <a:pos x="122" y="128"/>
                  </a:cxn>
                  <a:cxn ang="0">
                    <a:pos x="140" y="140"/>
                  </a:cxn>
                  <a:cxn ang="0">
                    <a:pos x="168" y="148"/>
                  </a:cxn>
                  <a:cxn ang="0">
                    <a:pos x="174" y="146"/>
                  </a:cxn>
                  <a:cxn ang="0">
                    <a:pos x="168" y="134"/>
                  </a:cxn>
                  <a:cxn ang="0">
                    <a:pos x="178" y="136"/>
                  </a:cxn>
                  <a:cxn ang="0">
                    <a:pos x="186" y="118"/>
                  </a:cxn>
                  <a:cxn ang="0">
                    <a:pos x="202" y="122"/>
                  </a:cxn>
                  <a:cxn ang="0">
                    <a:pos x="214" y="130"/>
                  </a:cxn>
                  <a:cxn ang="0">
                    <a:pos x="244" y="168"/>
                  </a:cxn>
                  <a:cxn ang="0">
                    <a:pos x="262" y="178"/>
                  </a:cxn>
                  <a:cxn ang="0">
                    <a:pos x="284" y="170"/>
                  </a:cxn>
                  <a:cxn ang="0">
                    <a:pos x="268" y="160"/>
                  </a:cxn>
                  <a:cxn ang="0">
                    <a:pos x="256" y="138"/>
                  </a:cxn>
                  <a:cxn ang="0">
                    <a:pos x="250" y="132"/>
                  </a:cxn>
                  <a:cxn ang="0">
                    <a:pos x="248" y="122"/>
                  </a:cxn>
                  <a:cxn ang="0">
                    <a:pos x="236" y="116"/>
                  </a:cxn>
                  <a:cxn ang="0">
                    <a:pos x="240" y="96"/>
                  </a:cxn>
                  <a:cxn ang="0">
                    <a:pos x="220" y="86"/>
                  </a:cxn>
                  <a:cxn ang="0">
                    <a:pos x="210" y="70"/>
                  </a:cxn>
                  <a:cxn ang="0">
                    <a:pos x="190" y="54"/>
                  </a:cxn>
                  <a:cxn ang="0">
                    <a:pos x="168" y="38"/>
                  </a:cxn>
                  <a:cxn ang="0">
                    <a:pos x="156" y="34"/>
                  </a:cxn>
                  <a:cxn ang="0">
                    <a:pos x="120" y="16"/>
                  </a:cxn>
                  <a:cxn ang="0">
                    <a:pos x="102" y="4"/>
                  </a:cxn>
                  <a:cxn ang="0">
                    <a:pos x="96" y="0"/>
                  </a:cxn>
                  <a:cxn ang="0">
                    <a:pos x="70" y="10"/>
                  </a:cxn>
                  <a:cxn ang="0">
                    <a:pos x="56" y="32"/>
                  </a:cxn>
                  <a:cxn ang="0">
                    <a:pos x="46" y="28"/>
                  </a:cxn>
                </a:cxnLst>
                <a:rect l="0" t="0" r="r" b="b"/>
                <a:pathLst>
                  <a:path w="286" h="182">
                    <a:moveTo>
                      <a:pt x="46" y="28"/>
                    </a:moveTo>
                    <a:cubicBezTo>
                      <a:pt x="41" y="14"/>
                      <a:pt x="46" y="17"/>
                      <a:pt x="36" y="14"/>
                    </a:cubicBezTo>
                    <a:cubicBezTo>
                      <a:pt x="31" y="17"/>
                      <a:pt x="26" y="30"/>
                      <a:pt x="26" y="30"/>
                    </a:cubicBezTo>
                    <a:cubicBezTo>
                      <a:pt x="12" y="25"/>
                      <a:pt x="19" y="21"/>
                      <a:pt x="0" y="24"/>
                    </a:cubicBezTo>
                    <a:cubicBezTo>
                      <a:pt x="2" y="33"/>
                      <a:pt x="2" y="37"/>
                      <a:pt x="10" y="42"/>
                    </a:cubicBezTo>
                    <a:cubicBezTo>
                      <a:pt x="12" y="49"/>
                      <a:pt x="14" y="55"/>
                      <a:pt x="16" y="62"/>
                    </a:cubicBezTo>
                    <a:cubicBezTo>
                      <a:pt x="24" y="59"/>
                      <a:pt x="27" y="57"/>
                      <a:pt x="24" y="48"/>
                    </a:cubicBezTo>
                    <a:cubicBezTo>
                      <a:pt x="26" y="47"/>
                      <a:pt x="28" y="43"/>
                      <a:pt x="30" y="44"/>
                    </a:cubicBezTo>
                    <a:cubicBezTo>
                      <a:pt x="48" y="48"/>
                      <a:pt x="36" y="52"/>
                      <a:pt x="48" y="56"/>
                    </a:cubicBezTo>
                    <a:cubicBezTo>
                      <a:pt x="74" y="65"/>
                      <a:pt x="47" y="56"/>
                      <a:pt x="70" y="62"/>
                    </a:cubicBezTo>
                    <a:cubicBezTo>
                      <a:pt x="77" y="64"/>
                      <a:pt x="88" y="72"/>
                      <a:pt x="88" y="72"/>
                    </a:cubicBezTo>
                    <a:cubicBezTo>
                      <a:pt x="96" y="84"/>
                      <a:pt x="102" y="87"/>
                      <a:pt x="106" y="102"/>
                    </a:cubicBezTo>
                    <a:cubicBezTo>
                      <a:pt x="105" y="109"/>
                      <a:pt x="106" y="115"/>
                      <a:pt x="104" y="122"/>
                    </a:cubicBezTo>
                    <a:cubicBezTo>
                      <a:pt x="103" y="126"/>
                      <a:pt x="94" y="132"/>
                      <a:pt x="98" y="134"/>
                    </a:cubicBezTo>
                    <a:cubicBezTo>
                      <a:pt x="106" y="137"/>
                      <a:pt x="122" y="128"/>
                      <a:pt x="122" y="128"/>
                    </a:cubicBezTo>
                    <a:cubicBezTo>
                      <a:pt x="130" y="131"/>
                      <a:pt x="133" y="135"/>
                      <a:pt x="140" y="140"/>
                    </a:cubicBezTo>
                    <a:cubicBezTo>
                      <a:pt x="148" y="145"/>
                      <a:pt x="159" y="145"/>
                      <a:pt x="168" y="148"/>
                    </a:cubicBezTo>
                    <a:cubicBezTo>
                      <a:pt x="170" y="147"/>
                      <a:pt x="173" y="148"/>
                      <a:pt x="174" y="146"/>
                    </a:cubicBezTo>
                    <a:cubicBezTo>
                      <a:pt x="176" y="142"/>
                      <a:pt x="164" y="136"/>
                      <a:pt x="168" y="134"/>
                    </a:cubicBezTo>
                    <a:cubicBezTo>
                      <a:pt x="171" y="132"/>
                      <a:pt x="175" y="135"/>
                      <a:pt x="178" y="136"/>
                    </a:cubicBezTo>
                    <a:cubicBezTo>
                      <a:pt x="182" y="131"/>
                      <a:pt x="186" y="118"/>
                      <a:pt x="186" y="118"/>
                    </a:cubicBezTo>
                    <a:cubicBezTo>
                      <a:pt x="189" y="119"/>
                      <a:pt x="199" y="120"/>
                      <a:pt x="202" y="122"/>
                    </a:cubicBezTo>
                    <a:cubicBezTo>
                      <a:pt x="206" y="124"/>
                      <a:pt x="214" y="130"/>
                      <a:pt x="214" y="130"/>
                    </a:cubicBezTo>
                    <a:cubicBezTo>
                      <a:pt x="224" y="145"/>
                      <a:pt x="228" y="158"/>
                      <a:pt x="244" y="168"/>
                    </a:cubicBezTo>
                    <a:cubicBezTo>
                      <a:pt x="250" y="172"/>
                      <a:pt x="262" y="178"/>
                      <a:pt x="262" y="178"/>
                    </a:cubicBezTo>
                    <a:cubicBezTo>
                      <a:pt x="265" y="178"/>
                      <a:pt x="286" y="182"/>
                      <a:pt x="284" y="170"/>
                    </a:cubicBezTo>
                    <a:cubicBezTo>
                      <a:pt x="283" y="164"/>
                      <a:pt x="268" y="160"/>
                      <a:pt x="268" y="160"/>
                    </a:cubicBezTo>
                    <a:cubicBezTo>
                      <a:pt x="261" y="150"/>
                      <a:pt x="270" y="143"/>
                      <a:pt x="256" y="138"/>
                    </a:cubicBezTo>
                    <a:cubicBezTo>
                      <a:pt x="254" y="136"/>
                      <a:pt x="251" y="135"/>
                      <a:pt x="250" y="132"/>
                    </a:cubicBezTo>
                    <a:cubicBezTo>
                      <a:pt x="248" y="129"/>
                      <a:pt x="250" y="125"/>
                      <a:pt x="248" y="122"/>
                    </a:cubicBezTo>
                    <a:cubicBezTo>
                      <a:pt x="246" y="118"/>
                      <a:pt x="240" y="118"/>
                      <a:pt x="236" y="116"/>
                    </a:cubicBezTo>
                    <a:cubicBezTo>
                      <a:pt x="230" y="107"/>
                      <a:pt x="227" y="100"/>
                      <a:pt x="240" y="96"/>
                    </a:cubicBezTo>
                    <a:cubicBezTo>
                      <a:pt x="236" y="83"/>
                      <a:pt x="236" y="84"/>
                      <a:pt x="220" y="86"/>
                    </a:cubicBezTo>
                    <a:cubicBezTo>
                      <a:pt x="209" y="82"/>
                      <a:pt x="208" y="82"/>
                      <a:pt x="210" y="70"/>
                    </a:cubicBezTo>
                    <a:cubicBezTo>
                      <a:pt x="207" y="60"/>
                      <a:pt x="199" y="57"/>
                      <a:pt x="190" y="54"/>
                    </a:cubicBezTo>
                    <a:cubicBezTo>
                      <a:pt x="181" y="45"/>
                      <a:pt x="181" y="42"/>
                      <a:pt x="168" y="38"/>
                    </a:cubicBezTo>
                    <a:cubicBezTo>
                      <a:pt x="164" y="37"/>
                      <a:pt x="156" y="34"/>
                      <a:pt x="156" y="34"/>
                    </a:cubicBezTo>
                    <a:cubicBezTo>
                      <a:pt x="146" y="24"/>
                      <a:pt x="134" y="21"/>
                      <a:pt x="120" y="16"/>
                    </a:cubicBezTo>
                    <a:cubicBezTo>
                      <a:pt x="113" y="14"/>
                      <a:pt x="108" y="8"/>
                      <a:pt x="102" y="4"/>
                    </a:cubicBezTo>
                    <a:cubicBezTo>
                      <a:pt x="100" y="3"/>
                      <a:pt x="96" y="0"/>
                      <a:pt x="96" y="0"/>
                    </a:cubicBezTo>
                    <a:cubicBezTo>
                      <a:pt x="83" y="2"/>
                      <a:pt x="79" y="1"/>
                      <a:pt x="70" y="10"/>
                    </a:cubicBezTo>
                    <a:cubicBezTo>
                      <a:pt x="67" y="19"/>
                      <a:pt x="63" y="27"/>
                      <a:pt x="56" y="32"/>
                    </a:cubicBezTo>
                    <a:cubicBezTo>
                      <a:pt x="49" y="30"/>
                      <a:pt x="52" y="31"/>
                      <a:pt x="46" y="28"/>
                    </a:cubicBez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12" name="Freeform 24"/>
              <p:cNvSpPr>
                <a:spLocks/>
              </p:cNvSpPr>
              <p:nvPr/>
            </p:nvSpPr>
            <p:spPr bwMode="ltGray">
              <a:xfrm>
                <a:off x="2082" y="599"/>
                <a:ext cx="33" cy="26"/>
              </a:xfrm>
              <a:custGeom>
                <a:avLst/>
                <a:gdLst/>
                <a:ahLst/>
                <a:cxnLst>
                  <a:cxn ang="0">
                    <a:pos x="1" y="58"/>
                  </a:cxn>
                  <a:cxn ang="0">
                    <a:pos x="27" y="60"/>
                  </a:cxn>
                  <a:cxn ang="0">
                    <a:pos x="45" y="48"/>
                  </a:cxn>
                  <a:cxn ang="0">
                    <a:pos x="57" y="30"/>
                  </a:cxn>
                  <a:cxn ang="0">
                    <a:pos x="43" y="14"/>
                  </a:cxn>
                  <a:cxn ang="0">
                    <a:pos x="43" y="4"/>
                  </a:cxn>
                  <a:cxn ang="0">
                    <a:pos x="71" y="26"/>
                  </a:cxn>
                  <a:cxn ang="0">
                    <a:pos x="67" y="54"/>
                  </a:cxn>
                  <a:cxn ang="0">
                    <a:pos x="33" y="78"/>
                  </a:cxn>
                  <a:cxn ang="0">
                    <a:pos x="9" y="66"/>
                  </a:cxn>
                  <a:cxn ang="0">
                    <a:pos x="3" y="62"/>
                  </a:cxn>
                  <a:cxn ang="0">
                    <a:pos x="1" y="58"/>
                  </a:cxn>
                </a:cxnLst>
                <a:rect l="0" t="0" r="r" b="b"/>
                <a:pathLst>
                  <a:path w="78" h="78">
                    <a:moveTo>
                      <a:pt x="1" y="58"/>
                    </a:moveTo>
                    <a:cubicBezTo>
                      <a:pt x="6" y="44"/>
                      <a:pt x="18" y="57"/>
                      <a:pt x="27" y="60"/>
                    </a:cubicBezTo>
                    <a:cubicBezTo>
                      <a:pt x="35" y="57"/>
                      <a:pt x="38" y="52"/>
                      <a:pt x="45" y="48"/>
                    </a:cubicBezTo>
                    <a:cubicBezTo>
                      <a:pt x="48" y="40"/>
                      <a:pt x="51" y="36"/>
                      <a:pt x="57" y="30"/>
                    </a:cubicBezTo>
                    <a:cubicBezTo>
                      <a:pt x="55" y="23"/>
                      <a:pt x="43" y="14"/>
                      <a:pt x="43" y="14"/>
                    </a:cubicBezTo>
                    <a:cubicBezTo>
                      <a:pt x="33" y="0"/>
                      <a:pt x="30" y="1"/>
                      <a:pt x="43" y="4"/>
                    </a:cubicBezTo>
                    <a:cubicBezTo>
                      <a:pt x="54" y="11"/>
                      <a:pt x="58" y="22"/>
                      <a:pt x="71" y="26"/>
                    </a:cubicBezTo>
                    <a:cubicBezTo>
                      <a:pt x="78" y="37"/>
                      <a:pt x="78" y="46"/>
                      <a:pt x="67" y="54"/>
                    </a:cubicBezTo>
                    <a:cubicBezTo>
                      <a:pt x="51" y="49"/>
                      <a:pt x="53" y="71"/>
                      <a:pt x="33" y="78"/>
                    </a:cubicBezTo>
                    <a:cubicBezTo>
                      <a:pt x="16" y="72"/>
                      <a:pt x="25" y="76"/>
                      <a:pt x="9" y="66"/>
                    </a:cubicBezTo>
                    <a:cubicBezTo>
                      <a:pt x="7" y="65"/>
                      <a:pt x="3" y="62"/>
                      <a:pt x="3" y="62"/>
                    </a:cubicBezTo>
                    <a:cubicBezTo>
                      <a:pt x="0" y="54"/>
                      <a:pt x="13" y="42"/>
                      <a:pt x="1" y="58"/>
                    </a:cubicBez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13" name="Freeform 25"/>
              <p:cNvSpPr>
                <a:spLocks/>
              </p:cNvSpPr>
              <p:nvPr/>
            </p:nvSpPr>
            <p:spPr bwMode="ltGray">
              <a:xfrm>
                <a:off x="2152" y="544"/>
                <a:ext cx="8" cy="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3" y="14"/>
                  </a:cxn>
                  <a:cxn ang="0">
                    <a:pos x="3" y="4"/>
                  </a:cxn>
                </a:cxnLst>
                <a:rect l="0" t="0" r="r" b="b"/>
                <a:pathLst>
                  <a:path w="17" h="18">
                    <a:moveTo>
                      <a:pt x="3" y="4"/>
                    </a:moveTo>
                    <a:cubicBezTo>
                      <a:pt x="17" y="7"/>
                      <a:pt x="16" y="18"/>
                      <a:pt x="3" y="14"/>
                    </a:cubicBezTo>
                    <a:cubicBezTo>
                      <a:pt x="0" y="6"/>
                      <a:pt x="7" y="0"/>
                      <a:pt x="3" y="4"/>
                    </a:cubicBez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14" name="Freeform 26"/>
              <p:cNvSpPr>
                <a:spLocks/>
              </p:cNvSpPr>
              <p:nvPr/>
            </p:nvSpPr>
            <p:spPr bwMode="ltGray">
              <a:xfrm>
                <a:off x="2194" y="584"/>
                <a:ext cx="11" cy="8"/>
              </a:xfrm>
              <a:custGeom>
                <a:avLst/>
                <a:gdLst/>
                <a:ahLst/>
                <a:cxnLst>
                  <a:cxn ang="0">
                    <a:pos x="8" y="14"/>
                  </a:cxn>
                  <a:cxn ang="0">
                    <a:pos x="14" y="0"/>
                  </a:cxn>
                  <a:cxn ang="0">
                    <a:pos x="14" y="22"/>
                  </a:cxn>
                  <a:cxn ang="0">
                    <a:pos x="8" y="14"/>
                  </a:cxn>
                </a:cxnLst>
                <a:rect l="0" t="0" r="r" b="b"/>
                <a:pathLst>
                  <a:path w="26" h="22">
                    <a:moveTo>
                      <a:pt x="8" y="14"/>
                    </a:moveTo>
                    <a:cubicBezTo>
                      <a:pt x="5" y="6"/>
                      <a:pt x="5" y="3"/>
                      <a:pt x="14" y="0"/>
                    </a:cubicBezTo>
                    <a:cubicBezTo>
                      <a:pt x="26" y="4"/>
                      <a:pt x="23" y="16"/>
                      <a:pt x="14" y="22"/>
                    </a:cubicBezTo>
                    <a:cubicBezTo>
                      <a:pt x="0" y="17"/>
                      <a:pt x="13" y="3"/>
                      <a:pt x="8" y="14"/>
                    </a:cubicBez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15" name="Freeform 27"/>
              <p:cNvSpPr>
                <a:spLocks/>
              </p:cNvSpPr>
              <p:nvPr/>
            </p:nvSpPr>
            <p:spPr bwMode="ltGray">
              <a:xfrm>
                <a:off x="2059" y="494"/>
                <a:ext cx="8" cy="5"/>
              </a:xfrm>
              <a:custGeom>
                <a:avLst/>
                <a:gdLst/>
                <a:ahLst/>
                <a:cxnLst>
                  <a:cxn ang="0">
                    <a:pos x="7" y="12"/>
                  </a:cxn>
                  <a:cxn ang="0">
                    <a:pos x="17" y="2"/>
                  </a:cxn>
                  <a:cxn ang="0">
                    <a:pos x="9" y="12"/>
                  </a:cxn>
                  <a:cxn ang="0">
                    <a:pos x="7" y="12"/>
                  </a:cxn>
                </a:cxnLst>
                <a:rect l="0" t="0" r="r" b="b"/>
                <a:pathLst>
                  <a:path w="20" h="15">
                    <a:moveTo>
                      <a:pt x="7" y="12"/>
                    </a:moveTo>
                    <a:cubicBezTo>
                      <a:pt x="0" y="1"/>
                      <a:pt x="6" y="0"/>
                      <a:pt x="17" y="2"/>
                    </a:cubicBezTo>
                    <a:cubicBezTo>
                      <a:pt x="20" y="10"/>
                      <a:pt x="18" y="15"/>
                      <a:pt x="9" y="12"/>
                    </a:cubicBezTo>
                    <a:cubicBezTo>
                      <a:pt x="4" y="4"/>
                      <a:pt x="4" y="4"/>
                      <a:pt x="7" y="12"/>
                    </a:cubicBez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16" name="Freeform 28"/>
              <p:cNvSpPr>
                <a:spLocks/>
              </p:cNvSpPr>
              <p:nvPr/>
            </p:nvSpPr>
            <p:spPr bwMode="ltGray">
              <a:xfrm>
                <a:off x="1988" y="536"/>
                <a:ext cx="8" cy="5"/>
              </a:xfrm>
              <a:custGeom>
                <a:avLst/>
                <a:gdLst/>
                <a:ahLst/>
                <a:cxnLst>
                  <a:cxn ang="0">
                    <a:pos x="7" y="12"/>
                  </a:cxn>
                  <a:cxn ang="0">
                    <a:pos x="15" y="2"/>
                  </a:cxn>
                  <a:cxn ang="0">
                    <a:pos x="15" y="14"/>
                  </a:cxn>
                  <a:cxn ang="0">
                    <a:pos x="7" y="12"/>
                  </a:cxn>
                </a:cxnLst>
                <a:rect l="0" t="0" r="r" b="b"/>
                <a:pathLst>
                  <a:path w="20" h="15">
                    <a:moveTo>
                      <a:pt x="7" y="12"/>
                    </a:moveTo>
                    <a:cubicBezTo>
                      <a:pt x="0" y="2"/>
                      <a:pt x="3" y="0"/>
                      <a:pt x="15" y="2"/>
                    </a:cubicBezTo>
                    <a:cubicBezTo>
                      <a:pt x="16" y="4"/>
                      <a:pt x="20" y="12"/>
                      <a:pt x="15" y="14"/>
                    </a:cubicBezTo>
                    <a:cubicBezTo>
                      <a:pt x="12" y="15"/>
                      <a:pt x="7" y="12"/>
                      <a:pt x="7" y="12"/>
                    </a:cubicBez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17" name="Freeform 29"/>
              <p:cNvSpPr>
                <a:spLocks/>
              </p:cNvSpPr>
              <p:nvPr/>
            </p:nvSpPr>
            <p:spPr bwMode="ltGray">
              <a:xfrm>
                <a:off x="1910" y="523"/>
                <a:ext cx="34" cy="27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14" y="24"/>
                  </a:cxn>
                  <a:cxn ang="0">
                    <a:pos x="26" y="20"/>
                  </a:cxn>
                  <a:cxn ang="0">
                    <a:pos x="48" y="18"/>
                  </a:cxn>
                  <a:cxn ang="0">
                    <a:pos x="58" y="0"/>
                  </a:cxn>
                  <a:cxn ang="0">
                    <a:pos x="80" y="40"/>
                  </a:cxn>
                  <a:cxn ang="0">
                    <a:pos x="70" y="56"/>
                  </a:cxn>
                  <a:cxn ang="0">
                    <a:pos x="54" y="62"/>
                  </a:cxn>
                  <a:cxn ang="0">
                    <a:pos x="48" y="80"/>
                  </a:cxn>
                  <a:cxn ang="0">
                    <a:pos x="32" y="68"/>
                  </a:cxn>
                  <a:cxn ang="0">
                    <a:pos x="38" y="52"/>
                  </a:cxn>
                  <a:cxn ang="0">
                    <a:pos x="30" y="28"/>
                  </a:cxn>
                  <a:cxn ang="0">
                    <a:pos x="20" y="48"/>
                  </a:cxn>
                  <a:cxn ang="0">
                    <a:pos x="8" y="56"/>
                  </a:cxn>
                  <a:cxn ang="0">
                    <a:pos x="0" y="50"/>
                  </a:cxn>
                </a:cxnLst>
                <a:rect l="0" t="0" r="r" b="b"/>
                <a:pathLst>
                  <a:path w="80" h="80">
                    <a:moveTo>
                      <a:pt x="0" y="50"/>
                    </a:moveTo>
                    <a:cubicBezTo>
                      <a:pt x="1" y="47"/>
                      <a:pt x="12" y="25"/>
                      <a:pt x="14" y="24"/>
                    </a:cubicBezTo>
                    <a:cubicBezTo>
                      <a:pt x="17" y="22"/>
                      <a:pt x="26" y="20"/>
                      <a:pt x="26" y="20"/>
                    </a:cubicBezTo>
                    <a:cubicBezTo>
                      <a:pt x="34" y="23"/>
                      <a:pt x="40" y="21"/>
                      <a:pt x="48" y="18"/>
                    </a:cubicBezTo>
                    <a:cubicBezTo>
                      <a:pt x="52" y="12"/>
                      <a:pt x="54" y="6"/>
                      <a:pt x="58" y="0"/>
                    </a:cubicBezTo>
                    <a:cubicBezTo>
                      <a:pt x="70" y="4"/>
                      <a:pt x="76" y="28"/>
                      <a:pt x="80" y="40"/>
                    </a:cubicBezTo>
                    <a:cubicBezTo>
                      <a:pt x="75" y="54"/>
                      <a:pt x="80" y="50"/>
                      <a:pt x="70" y="56"/>
                    </a:cubicBezTo>
                    <a:cubicBezTo>
                      <a:pt x="61" y="53"/>
                      <a:pt x="59" y="54"/>
                      <a:pt x="54" y="62"/>
                    </a:cubicBezTo>
                    <a:cubicBezTo>
                      <a:pt x="57" y="71"/>
                      <a:pt x="56" y="75"/>
                      <a:pt x="48" y="80"/>
                    </a:cubicBezTo>
                    <a:cubicBezTo>
                      <a:pt x="40" y="77"/>
                      <a:pt x="39" y="72"/>
                      <a:pt x="32" y="68"/>
                    </a:cubicBezTo>
                    <a:cubicBezTo>
                      <a:pt x="26" y="59"/>
                      <a:pt x="30" y="57"/>
                      <a:pt x="38" y="52"/>
                    </a:cubicBezTo>
                    <a:cubicBezTo>
                      <a:pt x="41" y="42"/>
                      <a:pt x="39" y="34"/>
                      <a:pt x="30" y="28"/>
                    </a:cubicBezTo>
                    <a:cubicBezTo>
                      <a:pt x="20" y="31"/>
                      <a:pt x="30" y="40"/>
                      <a:pt x="20" y="48"/>
                    </a:cubicBezTo>
                    <a:cubicBezTo>
                      <a:pt x="16" y="51"/>
                      <a:pt x="8" y="56"/>
                      <a:pt x="8" y="56"/>
                    </a:cubicBezTo>
                    <a:cubicBezTo>
                      <a:pt x="2" y="50"/>
                      <a:pt x="5" y="50"/>
                      <a:pt x="0" y="50"/>
                    </a:cubicBez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18" name="Freeform 30"/>
              <p:cNvSpPr>
                <a:spLocks/>
              </p:cNvSpPr>
              <p:nvPr/>
            </p:nvSpPr>
            <p:spPr bwMode="ltGray">
              <a:xfrm>
                <a:off x="1899" y="466"/>
                <a:ext cx="40" cy="58"/>
              </a:xfrm>
              <a:custGeom>
                <a:avLst/>
                <a:gdLst/>
                <a:ahLst/>
                <a:cxnLst>
                  <a:cxn ang="0">
                    <a:pos x="14" y="96"/>
                  </a:cxn>
                  <a:cxn ang="0">
                    <a:pos x="26" y="128"/>
                  </a:cxn>
                  <a:cxn ang="0">
                    <a:pos x="32" y="108"/>
                  </a:cxn>
                  <a:cxn ang="0">
                    <a:pos x="52" y="100"/>
                  </a:cxn>
                  <a:cxn ang="0">
                    <a:pos x="46" y="124"/>
                  </a:cxn>
                  <a:cxn ang="0">
                    <a:pos x="66" y="126"/>
                  </a:cxn>
                  <a:cxn ang="0">
                    <a:pos x="76" y="142"/>
                  </a:cxn>
                  <a:cxn ang="0">
                    <a:pos x="58" y="148"/>
                  </a:cxn>
                  <a:cxn ang="0">
                    <a:pos x="74" y="174"/>
                  </a:cxn>
                  <a:cxn ang="0">
                    <a:pos x="84" y="154"/>
                  </a:cxn>
                  <a:cxn ang="0">
                    <a:pos x="82" y="112"/>
                  </a:cxn>
                  <a:cxn ang="0">
                    <a:pos x="60" y="106"/>
                  </a:cxn>
                  <a:cxn ang="0">
                    <a:pos x="50" y="82"/>
                  </a:cxn>
                  <a:cxn ang="0">
                    <a:pos x="34" y="82"/>
                  </a:cxn>
                  <a:cxn ang="0">
                    <a:pos x="30" y="70"/>
                  </a:cxn>
                  <a:cxn ang="0">
                    <a:pos x="42" y="42"/>
                  </a:cxn>
                  <a:cxn ang="0">
                    <a:pos x="30" y="0"/>
                  </a:cxn>
                  <a:cxn ang="0">
                    <a:pos x="18" y="22"/>
                  </a:cxn>
                  <a:cxn ang="0">
                    <a:pos x="4" y="46"/>
                  </a:cxn>
                  <a:cxn ang="0">
                    <a:pos x="14" y="76"/>
                  </a:cxn>
                  <a:cxn ang="0">
                    <a:pos x="14" y="96"/>
                  </a:cxn>
                </a:cxnLst>
                <a:rect l="0" t="0" r="r" b="b"/>
                <a:pathLst>
                  <a:path w="94" h="174">
                    <a:moveTo>
                      <a:pt x="14" y="96"/>
                    </a:moveTo>
                    <a:cubicBezTo>
                      <a:pt x="11" y="109"/>
                      <a:pt x="15" y="120"/>
                      <a:pt x="26" y="128"/>
                    </a:cubicBezTo>
                    <a:cubicBezTo>
                      <a:pt x="34" y="120"/>
                      <a:pt x="35" y="119"/>
                      <a:pt x="32" y="108"/>
                    </a:cubicBezTo>
                    <a:cubicBezTo>
                      <a:pt x="35" y="92"/>
                      <a:pt x="39" y="92"/>
                      <a:pt x="52" y="100"/>
                    </a:cubicBezTo>
                    <a:cubicBezTo>
                      <a:pt x="59" y="110"/>
                      <a:pt x="49" y="114"/>
                      <a:pt x="46" y="124"/>
                    </a:cubicBezTo>
                    <a:cubicBezTo>
                      <a:pt x="50" y="137"/>
                      <a:pt x="57" y="129"/>
                      <a:pt x="66" y="126"/>
                    </a:cubicBezTo>
                    <a:cubicBezTo>
                      <a:pt x="77" y="129"/>
                      <a:pt x="79" y="131"/>
                      <a:pt x="76" y="142"/>
                    </a:cubicBezTo>
                    <a:cubicBezTo>
                      <a:pt x="67" y="139"/>
                      <a:pt x="65" y="141"/>
                      <a:pt x="58" y="148"/>
                    </a:cubicBezTo>
                    <a:cubicBezTo>
                      <a:pt x="60" y="160"/>
                      <a:pt x="62" y="170"/>
                      <a:pt x="74" y="174"/>
                    </a:cubicBezTo>
                    <a:cubicBezTo>
                      <a:pt x="77" y="165"/>
                      <a:pt x="74" y="157"/>
                      <a:pt x="84" y="154"/>
                    </a:cubicBezTo>
                    <a:cubicBezTo>
                      <a:pt x="91" y="143"/>
                      <a:pt x="94" y="122"/>
                      <a:pt x="82" y="112"/>
                    </a:cubicBezTo>
                    <a:cubicBezTo>
                      <a:pt x="77" y="108"/>
                      <a:pt x="66" y="108"/>
                      <a:pt x="60" y="106"/>
                    </a:cubicBezTo>
                    <a:cubicBezTo>
                      <a:pt x="65" y="92"/>
                      <a:pt x="66" y="87"/>
                      <a:pt x="50" y="82"/>
                    </a:cubicBezTo>
                    <a:cubicBezTo>
                      <a:pt x="48" y="82"/>
                      <a:pt x="37" y="86"/>
                      <a:pt x="34" y="82"/>
                    </a:cubicBezTo>
                    <a:cubicBezTo>
                      <a:pt x="32" y="79"/>
                      <a:pt x="30" y="70"/>
                      <a:pt x="30" y="70"/>
                    </a:cubicBezTo>
                    <a:cubicBezTo>
                      <a:pt x="32" y="54"/>
                      <a:pt x="32" y="52"/>
                      <a:pt x="42" y="42"/>
                    </a:cubicBezTo>
                    <a:cubicBezTo>
                      <a:pt x="41" y="30"/>
                      <a:pt x="45" y="5"/>
                      <a:pt x="30" y="0"/>
                    </a:cubicBezTo>
                    <a:cubicBezTo>
                      <a:pt x="14" y="4"/>
                      <a:pt x="16" y="4"/>
                      <a:pt x="18" y="22"/>
                    </a:cubicBezTo>
                    <a:cubicBezTo>
                      <a:pt x="16" y="39"/>
                      <a:pt x="15" y="35"/>
                      <a:pt x="4" y="46"/>
                    </a:cubicBezTo>
                    <a:cubicBezTo>
                      <a:pt x="0" y="59"/>
                      <a:pt x="5" y="67"/>
                      <a:pt x="14" y="76"/>
                    </a:cubicBezTo>
                    <a:cubicBezTo>
                      <a:pt x="15" y="80"/>
                      <a:pt x="17" y="93"/>
                      <a:pt x="14" y="96"/>
                    </a:cubicBez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19" name="Freeform 31"/>
              <p:cNvSpPr>
                <a:spLocks/>
              </p:cNvSpPr>
              <p:nvPr/>
            </p:nvSpPr>
            <p:spPr bwMode="ltGray">
              <a:xfrm>
                <a:off x="1909" y="508"/>
                <a:ext cx="14" cy="17"/>
              </a:xfrm>
              <a:custGeom>
                <a:avLst/>
                <a:gdLst/>
                <a:ahLst/>
                <a:cxnLst>
                  <a:cxn ang="0">
                    <a:pos x="6" y="24"/>
                  </a:cxn>
                  <a:cxn ang="0">
                    <a:pos x="12" y="0"/>
                  </a:cxn>
                  <a:cxn ang="0">
                    <a:pos x="20" y="16"/>
                  </a:cxn>
                  <a:cxn ang="0">
                    <a:pos x="22" y="24"/>
                  </a:cxn>
                  <a:cxn ang="0">
                    <a:pos x="28" y="26"/>
                  </a:cxn>
                  <a:cxn ang="0">
                    <a:pos x="32" y="38"/>
                  </a:cxn>
                  <a:cxn ang="0">
                    <a:pos x="18" y="50"/>
                  </a:cxn>
                  <a:cxn ang="0">
                    <a:pos x="6" y="24"/>
                  </a:cxn>
                </a:cxnLst>
                <a:rect l="0" t="0" r="r" b="b"/>
                <a:pathLst>
                  <a:path w="32" h="50">
                    <a:moveTo>
                      <a:pt x="6" y="24"/>
                    </a:moveTo>
                    <a:cubicBezTo>
                      <a:pt x="0" y="15"/>
                      <a:pt x="3" y="6"/>
                      <a:pt x="12" y="0"/>
                    </a:cubicBezTo>
                    <a:cubicBezTo>
                      <a:pt x="23" y="3"/>
                      <a:pt x="23" y="5"/>
                      <a:pt x="20" y="16"/>
                    </a:cubicBezTo>
                    <a:cubicBezTo>
                      <a:pt x="21" y="19"/>
                      <a:pt x="20" y="22"/>
                      <a:pt x="22" y="24"/>
                    </a:cubicBezTo>
                    <a:cubicBezTo>
                      <a:pt x="23" y="26"/>
                      <a:pt x="27" y="24"/>
                      <a:pt x="28" y="26"/>
                    </a:cubicBezTo>
                    <a:cubicBezTo>
                      <a:pt x="30" y="29"/>
                      <a:pt x="32" y="38"/>
                      <a:pt x="32" y="38"/>
                    </a:cubicBezTo>
                    <a:cubicBezTo>
                      <a:pt x="29" y="46"/>
                      <a:pt x="26" y="47"/>
                      <a:pt x="18" y="50"/>
                    </a:cubicBezTo>
                    <a:cubicBezTo>
                      <a:pt x="12" y="41"/>
                      <a:pt x="18" y="24"/>
                      <a:pt x="6" y="24"/>
                    </a:cubicBez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20" name="Freeform 32"/>
              <p:cNvSpPr>
                <a:spLocks/>
              </p:cNvSpPr>
              <p:nvPr/>
            </p:nvSpPr>
            <p:spPr bwMode="ltGray">
              <a:xfrm>
                <a:off x="1881" y="512"/>
                <a:ext cx="19" cy="17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22" y="20"/>
                  </a:cxn>
                  <a:cxn ang="0">
                    <a:pos x="36" y="0"/>
                  </a:cxn>
                  <a:cxn ang="0">
                    <a:pos x="24" y="28"/>
                  </a:cxn>
                  <a:cxn ang="0">
                    <a:pos x="2" y="50"/>
                  </a:cxn>
                  <a:cxn ang="0">
                    <a:pos x="0" y="44"/>
                  </a:cxn>
                </a:cxnLst>
                <a:rect l="0" t="0" r="r" b="b"/>
                <a:pathLst>
                  <a:path w="43" h="50">
                    <a:moveTo>
                      <a:pt x="0" y="44"/>
                    </a:moveTo>
                    <a:cubicBezTo>
                      <a:pt x="6" y="38"/>
                      <a:pt x="18" y="29"/>
                      <a:pt x="22" y="20"/>
                    </a:cubicBezTo>
                    <a:cubicBezTo>
                      <a:pt x="27" y="10"/>
                      <a:pt x="25" y="4"/>
                      <a:pt x="36" y="0"/>
                    </a:cubicBezTo>
                    <a:cubicBezTo>
                      <a:pt x="43" y="11"/>
                      <a:pt x="36" y="24"/>
                      <a:pt x="24" y="28"/>
                    </a:cubicBezTo>
                    <a:cubicBezTo>
                      <a:pt x="21" y="38"/>
                      <a:pt x="12" y="47"/>
                      <a:pt x="2" y="50"/>
                    </a:cubicBezTo>
                    <a:cubicBezTo>
                      <a:pt x="1" y="48"/>
                      <a:pt x="0" y="44"/>
                      <a:pt x="0" y="44"/>
                    </a:cubicBez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21" name="Freeform 33"/>
              <p:cNvSpPr>
                <a:spLocks/>
              </p:cNvSpPr>
              <p:nvPr/>
            </p:nvSpPr>
            <p:spPr bwMode="ltGray">
              <a:xfrm>
                <a:off x="2930" y="489"/>
                <a:ext cx="299" cy="179"/>
              </a:xfrm>
              <a:custGeom>
                <a:avLst/>
                <a:gdLst/>
                <a:ahLst/>
                <a:cxnLst>
                  <a:cxn ang="0">
                    <a:pos x="21" y="280"/>
                  </a:cxn>
                  <a:cxn ang="0">
                    <a:pos x="24" y="250"/>
                  </a:cxn>
                  <a:cxn ang="0">
                    <a:pos x="22" y="245"/>
                  </a:cxn>
                  <a:cxn ang="0">
                    <a:pos x="16" y="218"/>
                  </a:cxn>
                  <a:cxn ang="0">
                    <a:pos x="4" y="215"/>
                  </a:cxn>
                  <a:cxn ang="0">
                    <a:pos x="0" y="191"/>
                  </a:cxn>
                  <a:cxn ang="0">
                    <a:pos x="12" y="180"/>
                  </a:cxn>
                  <a:cxn ang="0">
                    <a:pos x="6" y="165"/>
                  </a:cxn>
                  <a:cxn ang="0">
                    <a:pos x="2" y="160"/>
                  </a:cxn>
                  <a:cxn ang="0">
                    <a:pos x="28" y="120"/>
                  </a:cxn>
                  <a:cxn ang="0">
                    <a:pos x="44" y="96"/>
                  </a:cxn>
                  <a:cxn ang="0">
                    <a:pos x="42" y="70"/>
                  </a:cxn>
                  <a:cxn ang="0">
                    <a:pos x="24" y="43"/>
                  </a:cxn>
                  <a:cxn ang="0">
                    <a:pos x="20" y="32"/>
                  </a:cxn>
                  <a:cxn ang="0">
                    <a:pos x="26" y="36"/>
                  </a:cxn>
                  <a:cxn ang="0">
                    <a:pos x="48" y="35"/>
                  </a:cxn>
                  <a:cxn ang="0">
                    <a:pos x="64" y="11"/>
                  </a:cxn>
                  <a:cxn ang="0">
                    <a:pos x="82" y="0"/>
                  </a:cxn>
                  <a:cxn ang="0">
                    <a:pos x="88" y="2"/>
                  </a:cxn>
                  <a:cxn ang="0">
                    <a:pos x="92" y="9"/>
                  </a:cxn>
                  <a:cxn ang="0">
                    <a:pos x="98" y="5"/>
                  </a:cxn>
                  <a:cxn ang="0">
                    <a:pos x="110" y="8"/>
                  </a:cxn>
                  <a:cxn ang="0">
                    <a:pos x="116" y="9"/>
                  </a:cxn>
                  <a:cxn ang="0">
                    <a:pos x="141" y="14"/>
                  </a:cxn>
                  <a:cxn ang="0">
                    <a:pos x="155" y="24"/>
                  </a:cxn>
                  <a:cxn ang="0">
                    <a:pos x="167" y="17"/>
                  </a:cxn>
                  <a:cxn ang="0">
                    <a:pos x="173" y="14"/>
                  </a:cxn>
                  <a:cxn ang="0">
                    <a:pos x="195" y="14"/>
                  </a:cxn>
                  <a:cxn ang="0">
                    <a:pos x="211" y="32"/>
                  </a:cxn>
                  <a:cxn ang="0">
                    <a:pos x="231" y="59"/>
                  </a:cxn>
                  <a:cxn ang="0">
                    <a:pos x="245" y="70"/>
                  </a:cxn>
                  <a:cxn ang="0">
                    <a:pos x="257" y="68"/>
                  </a:cxn>
                  <a:cxn ang="0">
                    <a:pos x="270" y="65"/>
                  </a:cxn>
                  <a:cxn ang="0">
                    <a:pos x="290" y="71"/>
                  </a:cxn>
                  <a:cxn ang="0">
                    <a:pos x="300" y="81"/>
                  </a:cxn>
                  <a:cxn ang="0">
                    <a:pos x="308" y="90"/>
                  </a:cxn>
                  <a:cxn ang="0">
                    <a:pos x="318" y="111"/>
                  </a:cxn>
                  <a:cxn ang="0">
                    <a:pos x="322" y="120"/>
                  </a:cxn>
                  <a:cxn ang="0">
                    <a:pos x="324" y="125"/>
                  </a:cxn>
                  <a:cxn ang="0">
                    <a:pos x="310" y="142"/>
                  </a:cxn>
                  <a:cxn ang="0">
                    <a:pos x="322" y="141"/>
                  </a:cxn>
                  <a:cxn ang="0">
                    <a:pos x="342" y="155"/>
                  </a:cxn>
                  <a:cxn ang="0">
                    <a:pos x="364" y="157"/>
                  </a:cxn>
                  <a:cxn ang="0">
                    <a:pos x="380" y="168"/>
                  </a:cxn>
                  <a:cxn ang="0">
                    <a:pos x="382" y="172"/>
                  </a:cxn>
                  <a:cxn ang="0">
                    <a:pos x="382" y="176"/>
                  </a:cxn>
                  <a:cxn ang="0">
                    <a:pos x="394" y="172"/>
                  </a:cxn>
                  <a:cxn ang="0">
                    <a:pos x="400" y="171"/>
                  </a:cxn>
                  <a:cxn ang="0">
                    <a:pos x="439" y="185"/>
                  </a:cxn>
                  <a:cxn ang="0">
                    <a:pos x="447" y="199"/>
                  </a:cxn>
                  <a:cxn ang="0">
                    <a:pos x="465" y="201"/>
                  </a:cxn>
                  <a:cxn ang="0">
                    <a:pos x="471" y="215"/>
                  </a:cxn>
                  <a:cxn ang="0">
                    <a:pos x="451" y="258"/>
                  </a:cxn>
                  <a:cxn ang="0">
                    <a:pos x="435" y="281"/>
                  </a:cxn>
                </a:cxnLst>
                <a:rect l="0" t="0" r="r" b="b"/>
                <a:pathLst>
                  <a:path w="471" h="281">
                    <a:moveTo>
                      <a:pt x="21" y="280"/>
                    </a:moveTo>
                    <a:cubicBezTo>
                      <a:pt x="32" y="281"/>
                      <a:pt x="25" y="253"/>
                      <a:pt x="24" y="250"/>
                    </a:cubicBezTo>
                    <a:cubicBezTo>
                      <a:pt x="23" y="248"/>
                      <a:pt x="22" y="245"/>
                      <a:pt x="22" y="245"/>
                    </a:cubicBezTo>
                    <a:cubicBezTo>
                      <a:pt x="21" y="243"/>
                      <a:pt x="20" y="221"/>
                      <a:pt x="16" y="218"/>
                    </a:cubicBezTo>
                    <a:cubicBezTo>
                      <a:pt x="13" y="216"/>
                      <a:pt x="4" y="215"/>
                      <a:pt x="4" y="215"/>
                    </a:cubicBezTo>
                    <a:cubicBezTo>
                      <a:pt x="0" y="207"/>
                      <a:pt x="3" y="200"/>
                      <a:pt x="0" y="191"/>
                    </a:cubicBezTo>
                    <a:cubicBezTo>
                      <a:pt x="2" y="185"/>
                      <a:pt x="7" y="186"/>
                      <a:pt x="12" y="180"/>
                    </a:cubicBezTo>
                    <a:cubicBezTo>
                      <a:pt x="14" y="172"/>
                      <a:pt x="14" y="169"/>
                      <a:pt x="6" y="165"/>
                    </a:cubicBezTo>
                    <a:cubicBezTo>
                      <a:pt x="4" y="163"/>
                      <a:pt x="2" y="162"/>
                      <a:pt x="2" y="160"/>
                    </a:cubicBezTo>
                    <a:cubicBezTo>
                      <a:pt x="2" y="150"/>
                      <a:pt x="16" y="123"/>
                      <a:pt x="28" y="120"/>
                    </a:cubicBezTo>
                    <a:cubicBezTo>
                      <a:pt x="32" y="111"/>
                      <a:pt x="40" y="105"/>
                      <a:pt x="44" y="96"/>
                    </a:cubicBezTo>
                    <a:cubicBezTo>
                      <a:pt x="39" y="83"/>
                      <a:pt x="38" y="85"/>
                      <a:pt x="42" y="70"/>
                    </a:cubicBezTo>
                    <a:cubicBezTo>
                      <a:pt x="38" y="60"/>
                      <a:pt x="34" y="48"/>
                      <a:pt x="24" y="43"/>
                    </a:cubicBezTo>
                    <a:cubicBezTo>
                      <a:pt x="18" y="36"/>
                      <a:pt x="10" y="37"/>
                      <a:pt x="20" y="32"/>
                    </a:cubicBezTo>
                    <a:cubicBezTo>
                      <a:pt x="27" y="34"/>
                      <a:pt x="26" y="32"/>
                      <a:pt x="26" y="36"/>
                    </a:cubicBezTo>
                    <a:cubicBezTo>
                      <a:pt x="34" y="41"/>
                      <a:pt x="39" y="39"/>
                      <a:pt x="48" y="35"/>
                    </a:cubicBezTo>
                    <a:cubicBezTo>
                      <a:pt x="45" y="22"/>
                      <a:pt x="48" y="14"/>
                      <a:pt x="64" y="11"/>
                    </a:cubicBezTo>
                    <a:cubicBezTo>
                      <a:pt x="71" y="8"/>
                      <a:pt x="75" y="3"/>
                      <a:pt x="82" y="0"/>
                    </a:cubicBezTo>
                    <a:cubicBezTo>
                      <a:pt x="84" y="1"/>
                      <a:pt x="88" y="0"/>
                      <a:pt x="88" y="2"/>
                    </a:cubicBezTo>
                    <a:cubicBezTo>
                      <a:pt x="90" y="12"/>
                      <a:pt x="75" y="13"/>
                      <a:pt x="92" y="9"/>
                    </a:cubicBezTo>
                    <a:cubicBezTo>
                      <a:pt x="94" y="8"/>
                      <a:pt x="96" y="5"/>
                      <a:pt x="98" y="5"/>
                    </a:cubicBezTo>
                    <a:cubicBezTo>
                      <a:pt x="102" y="4"/>
                      <a:pt x="106" y="7"/>
                      <a:pt x="110" y="8"/>
                    </a:cubicBezTo>
                    <a:cubicBezTo>
                      <a:pt x="112" y="8"/>
                      <a:pt x="116" y="9"/>
                      <a:pt x="116" y="9"/>
                    </a:cubicBezTo>
                    <a:cubicBezTo>
                      <a:pt x="122" y="16"/>
                      <a:pt x="129" y="13"/>
                      <a:pt x="141" y="14"/>
                    </a:cubicBezTo>
                    <a:cubicBezTo>
                      <a:pt x="143" y="21"/>
                      <a:pt x="147" y="22"/>
                      <a:pt x="155" y="24"/>
                    </a:cubicBezTo>
                    <a:cubicBezTo>
                      <a:pt x="159" y="22"/>
                      <a:pt x="163" y="20"/>
                      <a:pt x="167" y="17"/>
                    </a:cubicBezTo>
                    <a:cubicBezTo>
                      <a:pt x="169" y="16"/>
                      <a:pt x="173" y="14"/>
                      <a:pt x="173" y="14"/>
                    </a:cubicBezTo>
                    <a:cubicBezTo>
                      <a:pt x="195" y="26"/>
                      <a:pt x="175" y="20"/>
                      <a:pt x="195" y="14"/>
                    </a:cubicBezTo>
                    <a:cubicBezTo>
                      <a:pt x="207" y="17"/>
                      <a:pt x="201" y="26"/>
                      <a:pt x="211" y="32"/>
                    </a:cubicBezTo>
                    <a:cubicBezTo>
                      <a:pt x="214" y="38"/>
                      <a:pt x="224" y="55"/>
                      <a:pt x="231" y="59"/>
                    </a:cubicBezTo>
                    <a:cubicBezTo>
                      <a:pt x="241" y="70"/>
                      <a:pt x="235" y="67"/>
                      <a:pt x="245" y="70"/>
                    </a:cubicBezTo>
                    <a:cubicBezTo>
                      <a:pt x="249" y="69"/>
                      <a:pt x="253" y="69"/>
                      <a:pt x="257" y="68"/>
                    </a:cubicBezTo>
                    <a:cubicBezTo>
                      <a:pt x="261" y="67"/>
                      <a:pt x="270" y="65"/>
                      <a:pt x="270" y="65"/>
                    </a:cubicBezTo>
                    <a:cubicBezTo>
                      <a:pt x="278" y="66"/>
                      <a:pt x="283" y="67"/>
                      <a:pt x="290" y="71"/>
                    </a:cubicBezTo>
                    <a:cubicBezTo>
                      <a:pt x="304" y="88"/>
                      <a:pt x="282" y="62"/>
                      <a:pt x="300" y="81"/>
                    </a:cubicBezTo>
                    <a:cubicBezTo>
                      <a:pt x="302" y="84"/>
                      <a:pt x="308" y="90"/>
                      <a:pt x="308" y="90"/>
                    </a:cubicBezTo>
                    <a:cubicBezTo>
                      <a:pt x="311" y="98"/>
                      <a:pt x="315" y="103"/>
                      <a:pt x="318" y="111"/>
                    </a:cubicBezTo>
                    <a:cubicBezTo>
                      <a:pt x="319" y="114"/>
                      <a:pt x="321" y="117"/>
                      <a:pt x="322" y="120"/>
                    </a:cubicBezTo>
                    <a:cubicBezTo>
                      <a:pt x="323" y="122"/>
                      <a:pt x="324" y="125"/>
                      <a:pt x="324" y="125"/>
                    </a:cubicBezTo>
                    <a:cubicBezTo>
                      <a:pt x="321" y="132"/>
                      <a:pt x="313" y="134"/>
                      <a:pt x="310" y="142"/>
                    </a:cubicBezTo>
                    <a:cubicBezTo>
                      <a:pt x="313" y="151"/>
                      <a:pt x="317" y="146"/>
                      <a:pt x="322" y="141"/>
                    </a:cubicBezTo>
                    <a:cubicBezTo>
                      <a:pt x="341" y="143"/>
                      <a:pt x="339" y="142"/>
                      <a:pt x="342" y="155"/>
                    </a:cubicBezTo>
                    <a:cubicBezTo>
                      <a:pt x="351" y="150"/>
                      <a:pt x="355" y="152"/>
                      <a:pt x="364" y="157"/>
                    </a:cubicBezTo>
                    <a:cubicBezTo>
                      <a:pt x="369" y="162"/>
                      <a:pt x="372" y="166"/>
                      <a:pt x="380" y="168"/>
                    </a:cubicBezTo>
                    <a:cubicBezTo>
                      <a:pt x="381" y="169"/>
                      <a:pt x="383" y="171"/>
                      <a:pt x="382" y="172"/>
                    </a:cubicBezTo>
                    <a:cubicBezTo>
                      <a:pt x="380" y="176"/>
                      <a:pt x="368" y="172"/>
                      <a:pt x="382" y="176"/>
                    </a:cubicBezTo>
                    <a:cubicBezTo>
                      <a:pt x="386" y="175"/>
                      <a:pt x="390" y="173"/>
                      <a:pt x="394" y="172"/>
                    </a:cubicBezTo>
                    <a:cubicBezTo>
                      <a:pt x="396" y="172"/>
                      <a:pt x="400" y="171"/>
                      <a:pt x="400" y="171"/>
                    </a:cubicBezTo>
                    <a:cubicBezTo>
                      <a:pt x="413" y="177"/>
                      <a:pt x="427" y="179"/>
                      <a:pt x="439" y="185"/>
                    </a:cubicBezTo>
                    <a:cubicBezTo>
                      <a:pt x="441" y="190"/>
                      <a:pt x="445" y="194"/>
                      <a:pt x="447" y="199"/>
                    </a:cubicBezTo>
                    <a:cubicBezTo>
                      <a:pt x="453" y="198"/>
                      <a:pt x="460" y="195"/>
                      <a:pt x="465" y="201"/>
                    </a:cubicBezTo>
                    <a:cubicBezTo>
                      <a:pt x="468" y="205"/>
                      <a:pt x="471" y="215"/>
                      <a:pt x="471" y="215"/>
                    </a:cubicBezTo>
                    <a:cubicBezTo>
                      <a:pt x="468" y="231"/>
                      <a:pt x="469" y="248"/>
                      <a:pt x="451" y="258"/>
                    </a:cubicBezTo>
                    <a:cubicBezTo>
                      <a:pt x="447" y="262"/>
                      <a:pt x="437" y="275"/>
                      <a:pt x="435" y="281"/>
                    </a:cubicBezTo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22" name="Freeform 34"/>
              <p:cNvSpPr>
                <a:spLocks/>
              </p:cNvSpPr>
              <p:nvPr/>
            </p:nvSpPr>
            <p:spPr bwMode="ltGray">
              <a:xfrm>
                <a:off x="2534" y="242"/>
                <a:ext cx="420" cy="283"/>
              </a:xfrm>
              <a:custGeom>
                <a:avLst/>
                <a:gdLst/>
                <a:ahLst/>
                <a:cxnLst>
                  <a:cxn ang="0">
                    <a:pos x="406" y="6"/>
                  </a:cxn>
                  <a:cxn ang="0">
                    <a:pos x="502" y="34"/>
                  </a:cxn>
                  <a:cxn ang="0">
                    <a:pos x="550" y="38"/>
                  </a:cxn>
                  <a:cxn ang="0">
                    <a:pos x="578" y="130"/>
                  </a:cxn>
                  <a:cxn ang="0">
                    <a:pos x="586" y="90"/>
                  </a:cxn>
                  <a:cxn ang="0">
                    <a:pos x="606" y="70"/>
                  </a:cxn>
                  <a:cxn ang="0">
                    <a:pos x="642" y="126"/>
                  </a:cxn>
                  <a:cxn ang="0">
                    <a:pos x="682" y="98"/>
                  </a:cxn>
                  <a:cxn ang="0">
                    <a:pos x="706" y="86"/>
                  </a:cxn>
                  <a:cxn ang="0">
                    <a:pos x="762" y="2"/>
                  </a:cxn>
                  <a:cxn ang="0">
                    <a:pos x="798" y="70"/>
                  </a:cxn>
                  <a:cxn ang="0">
                    <a:pos x="798" y="130"/>
                  </a:cxn>
                  <a:cxn ang="0">
                    <a:pos x="790" y="158"/>
                  </a:cxn>
                  <a:cxn ang="0">
                    <a:pos x="766" y="162"/>
                  </a:cxn>
                  <a:cxn ang="0">
                    <a:pos x="762" y="186"/>
                  </a:cxn>
                  <a:cxn ang="0">
                    <a:pos x="802" y="226"/>
                  </a:cxn>
                  <a:cxn ang="0">
                    <a:pos x="786" y="322"/>
                  </a:cxn>
                  <a:cxn ang="0">
                    <a:pos x="830" y="414"/>
                  </a:cxn>
                  <a:cxn ang="0">
                    <a:pos x="854" y="450"/>
                  </a:cxn>
                  <a:cxn ang="0">
                    <a:pos x="830" y="450"/>
                  </a:cxn>
                  <a:cxn ang="0">
                    <a:pos x="746" y="378"/>
                  </a:cxn>
                  <a:cxn ang="0">
                    <a:pos x="678" y="402"/>
                  </a:cxn>
                  <a:cxn ang="0">
                    <a:pos x="590" y="442"/>
                  </a:cxn>
                  <a:cxn ang="0">
                    <a:pos x="642" y="578"/>
                  </a:cxn>
                  <a:cxn ang="0">
                    <a:pos x="710" y="610"/>
                  </a:cxn>
                  <a:cxn ang="0">
                    <a:pos x="738" y="550"/>
                  </a:cxn>
                  <a:cxn ang="0">
                    <a:pos x="774" y="570"/>
                  </a:cxn>
                  <a:cxn ang="0">
                    <a:pos x="766" y="630"/>
                  </a:cxn>
                  <a:cxn ang="0">
                    <a:pos x="802" y="670"/>
                  </a:cxn>
                  <a:cxn ang="0">
                    <a:pos x="838" y="658"/>
                  </a:cxn>
                  <a:cxn ang="0">
                    <a:pos x="922" y="806"/>
                  </a:cxn>
                  <a:cxn ang="0">
                    <a:pos x="942" y="826"/>
                  </a:cxn>
                  <a:cxn ang="0">
                    <a:pos x="874" y="810"/>
                  </a:cxn>
                  <a:cxn ang="0">
                    <a:pos x="830" y="758"/>
                  </a:cxn>
                  <a:cxn ang="0">
                    <a:pos x="778" y="710"/>
                  </a:cxn>
                  <a:cxn ang="0">
                    <a:pos x="702" y="662"/>
                  </a:cxn>
                  <a:cxn ang="0">
                    <a:pos x="614" y="646"/>
                  </a:cxn>
                  <a:cxn ang="0">
                    <a:pos x="506" y="594"/>
                  </a:cxn>
                  <a:cxn ang="0">
                    <a:pos x="462" y="506"/>
                  </a:cxn>
                  <a:cxn ang="0">
                    <a:pos x="430" y="462"/>
                  </a:cxn>
                  <a:cxn ang="0">
                    <a:pos x="382" y="430"/>
                  </a:cxn>
                  <a:cxn ang="0">
                    <a:pos x="342" y="370"/>
                  </a:cxn>
                  <a:cxn ang="0">
                    <a:pos x="354" y="414"/>
                  </a:cxn>
                  <a:cxn ang="0">
                    <a:pos x="418" y="494"/>
                  </a:cxn>
                  <a:cxn ang="0">
                    <a:pos x="422" y="526"/>
                  </a:cxn>
                  <a:cxn ang="0">
                    <a:pos x="394" y="498"/>
                  </a:cxn>
                  <a:cxn ang="0">
                    <a:pos x="354" y="466"/>
                  </a:cxn>
                  <a:cxn ang="0">
                    <a:pos x="314" y="402"/>
                  </a:cxn>
                  <a:cxn ang="0">
                    <a:pos x="266" y="346"/>
                  </a:cxn>
                  <a:cxn ang="0">
                    <a:pos x="210" y="314"/>
                  </a:cxn>
                  <a:cxn ang="0">
                    <a:pos x="154" y="238"/>
                  </a:cxn>
                  <a:cxn ang="0">
                    <a:pos x="66" y="66"/>
                  </a:cxn>
                  <a:cxn ang="0">
                    <a:pos x="34" y="38"/>
                  </a:cxn>
                  <a:cxn ang="0">
                    <a:pos x="46" y="22"/>
                  </a:cxn>
                  <a:cxn ang="0">
                    <a:pos x="102" y="70"/>
                  </a:cxn>
                </a:cxnLst>
                <a:rect l="0" t="0" r="r" b="b"/>
                <a:pathLst>
                  <a:path w="984" h="844">
                    <a:moveTo>
                      <a:pt x="82" y="38"/>
                    </a:moveTo>
                    <a:lnTo>
                      <a:pt x="406" y="6"/>
                    </a:lnTo>
                    <a:cubicBezTo>
                      <a:pt x="497" y="22"/>
                      <a:pt x="465" y="0"/>
                      <a:pt x="474" y="54"/>
                    </a:cubicBezTo>
                    <a:cubicBezTo>
                      <a:pt x="492" y="48"/>
                      <a:pt x="484" y="40"/>
                      <a:pt x="502" y="34"/>
                    </a:cubicBezTo>
                    <a:cubicBezTo>
                      <a:pt x="510" y="37"/>
                      <a:pt x="517" y="46"/>
                      <a:pt x="526" y="46"/>
                    </a:cubicBezTo>
                    <a:cubicBezTo>
                      <a:pt x="534" y="46"/>
                      <a:pt x="550" y="38"/>
                      <a:pt x="550" y="38"/>
                    </a:cubicBezTo>
                    <a:cubicBezTo>
                      <a:pt x="556" y="55"/>
                      <a:pt x="552" y="60"/>
                      <a:pt x="542" y="74"/>
                    </a:cubicBezTo>
                    <a:cubicBezTo>
                      <a:pt x="555" y="114"/>
                      <a:pt x="550" y="102"/>
                      <a:pt x="578" y="130"/>
                    </a:cubicBezTo>
                    <a:cubicBezTo>
                      <a:pt x="584" y="148"/>
                      <a:pt x="590" y="148"/>
                      <a:pt x="606" y="138"/>
                    </a:cubicBezTo>
                    <a:cubicBezTo>
                      <a:pt x="600" y="119"/>
                      <a:pt x="594" y="107"/>
                      <a:pt x="586" y="90"/>
                    </a:cubicBezTo>
                    <a:cubicBezTo>
                      <a:pt x="583" y="82"/>
                      <a:pt x="578" y="66"/>
                      <a:pt x="578" y="66"/>
                    </a:cubicBezTo>
                    <a:cubicBezTo>
                      <a:pt x="585" y="44"/>
                      <a:pt x="597" y="56"/>
                      <a:pt x="606" y="70"/>
                    </a:cubicBezTo>
                    <a:cubicBezTo>
                      <a:pt x="609" y="86"/>
                      <a:pt x="608" y="117"/>
                      <a:pt x="626" y="90"/>
                    </a:cubicBezTo>
                    <a:cubicBezTo>
                      <a:pt x="648" y="97"/>
                      <a:pt x="646" y="104"/>
                      <a:pt x="642" y="126"/>
                    </a:cubicBezTo>
                    <a:cubicBezTo>
                      <a:pt x="650" y="150"/>
                      <a:pt x="665" y="141"/>
                      <a:pt x="682" y="130"/>
                    </a:cubicBezTo>
                    <a:cubicBezTo>
                      <a:pt x="689" y="108"/>
                      <a:pt x="673" y="124"/>
                      <a:pt x="682" y="98"/>
                    </a:cubicBezTo>
                    <a:cubicBezTo>
                      <a:pt x="683" y="94"/>
                      <a:pt x="690" y="96"/>
                      <a:pt x="694" y="94"/>
                    </a:cubicBezTo>
                    <a:cubicBezTo>
                      <a:pt x="698" y="92"/>
                      <a:pt x="702" y="89"/>
                      <a:pt x="706" y="86"/>
                    </a:cubicBezTo>
                    <a:cubicBezTo>
                      <a:pt x="717" y="54"/>
                      <a:pt x="688" y="54"/>
                      <a:pt x="742" y="46"/>
                    </a:cubicBezTo>
                    <a:cubicBezTo>
                      <a:pt x="748" y="27"/>
                      <a:pt x="741" y="9"/>
                      <a:pt x="762" y="2"/>
                    </a:cubicBezTo>
                    <a:cubicBezTo>
                      <a:pt x="788" y="11"/>
                      <a:pt x="777" y="38"/>
                      <a:pt x="802" y="46"/>
                    </a:cubicBezTo>
                    <a:cubicBezTo>
                      <a:pt x="831" y="36"/>
                      <a:pt x="805" y="63"/>
                      <a:pt x="798" y="70"/>
                    </a:cubicBezTo>
                    <a:cubicBezTo>
                      <a:pt x="789" y="96"/>
                      <a:pt x="787" y="96"/>
                      <a:pt x="802" y="118"/>
                    </a:cubicBezTo>
                    <a:cubicBezTo>
                      <a:pt x="801" y="122"/>
                      <a:pt x="801" y="127"/>
                      <a:pt x="798" y="130"/>
                    </a:cubicBezTo>
                    <a:cubicBezTo>
                      <a:pt x="794" y="133"/>
                      <a:pt x="784" y="129"/>
                      <a:pt x="782" y="134"/>
                    </a:cubicBezTo>
                    <a:cubicBezTo>
                      <a:pt x="780" y="142"/>
                      <a:pt x="790" y="158"/>
                      <a:pt x="790" y="158"/>
                    </a:cubicBezTo>
                    <a:cubicBezTo>
                      <a:pt x="786" y="161"/>
                      <a:pt x="783" y="165"/>
                      <a:pt x="778" y="166"/>
                    </a:cubicBezTo>
                    <a:cubicBezTo>
                      <a:pt x="774" y="167"/>
                      <a:pt x="769" y="159"/>
                      <a:pt x="766" y="162"/>
                    </a:cubicBezTo>
                    <a:cubicBezTo>
                      <a:pt x="758" y="170"/>
                      <a:pt x="794" y="182"/>
                      <a:pt x="794" y="182"/>
                    </a:cubicBezTo>
                    <a:cubicBezTo>
                      <a:pt x="804" y="211"/>
                      <a:pt x="775" y="190"/>
                      <a:pt x="762" y="186"/>
                    </a:cubicBezTo>
                    <a:cubicBezTo>
                      <a:pt x="767" y="194"/>
                      <a:pt x="773" y="202"/>
                      <a:pt x="778" y="210"/>
                    </a:cubicBezTo>
                    <a:cubicBezTo>
                      <a:pt x="783" y="218"/>
                      <a:pt x="802" y="226"/>
                      <a:pt x="802" y="226"/>
                    </a:cubicBezTo>
                    <a:cubicBezTo>
                      <a:pt x="813" y="242"/>
                      <a:pt x="804" y="245"/>
                      <a:pt x="810" y="262"/>
                    </a:cubicBezTo>
                    <a:cubicBezTo>
                      <a:pt x="803" y="282"/>
                      <a:pt x="793" y="301"/>
                      <a:pt x="786" y="322"/>
                    </a:cubicBezTo>
                    <a:cubicBezTo>
                      <a:pt x="783" y="330"/>
                      <a:pt x="778" y="346"/>
                      <a:pt x="778" y="346"/>
                    </a:cubicBezTo>
                    <a:cubicBezTo>
                      <a:pt x="785" y="366"/>
                      <a:pt x="817" y="394"/>
                      <a:pt x="830" y="414"/>
                    </a:cubicBezTo>
                    <a:cubicBezTo>
                      <a:pt x="835" y="422"/>
                      <a:pt x="841" y="430"/>
                      <a:pt x="846" y="438"/>
                    </a:cubicBezTo>
                    <a:cubicBezTo>
                      <a:pt x="849" y="442"/>
                      <a:pt x="854" y="450"/>
                      <a:pt x="854" y="450"/>
                    </a:cubicBezTo>
                    <a:cubicBezTo>
                      <a:pt x="853" y="457"/>
                      <a:pt x="855" y="466"/>
                      <a:pt x="850" y="470"/>
                    </a:cubicBezTo>
                    <a:cubicBezTo>
                      <a:pt x="844" y="475"/>
                      <a:pt x="831" y="451"/>
                      <a:pt x="830" y="450"/>
                    </a:cubicBezTo>
                    <a:cubicBezTo>
                      <a:pt x="811" y="431"/>
                      <a:pt x="789" y="421"/>
                      <a:pt x="774" y="398"/>
                    </a:cubicBezTo>
                    <a:cubicBezTo>
                      <a:pt x="769" y="379"/>
                      <a:pt x="766" y="371"/>
                      <a:pt x="746" y="378"/>
                    </a:cubicBezTo>
                    <a:cubicBezTo>
                      <a:pt x="717" y="368"/>
                      <a:pt x="730" y="368"/>
                      <a:pt x="706" y="374"/>
                    </a:cubicBezTo>
                    <a:cubicBezTo>
                      <a:pt x="688" y="402"/>
                      <a:pt x="699" y="395"/>
                      <a:pt x="678" y="402"/>
                    </a:cubicBezTo>
                    <a:cubicBezTo>
                      <a:pt x="654" y="386"/>
                      <a:pt x="650" y="390"/>
                      <a:pt x="618" y="394"/>
                    </a:cubicBezTo>
                    <a:cubicBezTo>
                      <a:pt x="607" y="411"/>
                      <a:pt x="601" y="426"/>
                      <a:pt x="590" y="442"/>
                    </a:cubicBezTo>
                    <a:cubicBezTo>
                      <a:pt x="600" y="471"/>
                      <a:pt x="593" y="459"/>
                      <a:pt x="606" y="478"/>
                    </a:cubicBezTo>
                    <a:cubicBezTo>
                      <a:pt x="593" y="518"/>
                      <a:pt x="622" y="548"/>
                      <a:pt x="642" y="578"/>
                    </a:cubicBezTo>
                    <a:cubicBezTo>
                      <a:pt x="651" y="591"/>
                      <a:pt x="651" y="601"/>
                      <a:pt x="666" y="606"/>
                    </a:cubicBezTo>
                    <a:cubicBezTo>
                      <a:pt x="680" y="627"/>
                      <a:pt x="691" y="623"/>
                      <a:pt x="710" y="610"/>
                    </a:cubicBezTo>
                    <a:cubicBezTo>
                      <a:pt x="729" y="616"/>
                      <a:pt x="729" y="606"/>
                      <a:pt x="734" y="590"/>
                    </a:cubicBezTo>
                    <a:cubicBezTo>
                      <a:pt x="735" y="577"/>
                      <a:pt x="731" y="562"/>
                      <a:pt x="738" y="550"/>
                    </a:cubicBezTo>
                    <a:cubicBezTo>
                      <a:pt x="742" y="543"/>
                      <a:pt x="762" y="542"/>
                      <a:pt x="762" y="542"/>
                    </a:cubicBezTo>
                    <a:cubicBezTo>
                      <a:pt x="783" y="547"/>
                      <a:pt x="786" y="552"/>
                      <a:pt x="774" y="570"/>
                    </a:cubicBezTo>
                    <a:cubicBezTo>
                      <a:pt x="779" y="590"/>
                      <a:pt x="790" y="605"/>
                      <a:pt x="770" y="618"/>
                    </a:cubicBezTo>
                    <a:cubicBezTo>
                      <a:pt x="769" y="622"/>
                      <a:pt x="764" y="626"/>
                      <a:pt x="766" y="630"/>
                    </a:cubicBezTo>
                    <a:cubicBezTo>
                      <a:pt x="768" y="634"/>
                      <a:pt x="775" y="634"/>
                      <a:pt x="778" y="638"/>
                    </a:cubicBezTo>
                    <a:cubicBezTo>
                      <a:pt x="788" y="651"/>
                      <a:pt x="786" y="660"/>
                      <a:pt x="802" y="670"/>
                    </a:cubicBezTo>
                    <a:cubicBezTo>
                      <a:pt x="810" y="667"/>
                      <a:pt x="818" y="665"/>
                      <a:pt x="826" y="662"/>
                    </a:cubicBezTo>
                    <a:cubicBezTo>
                      <a:pt x="830" y="661"/>
                      <a:pt x="838" y="658"/>
                      <a:pt x="838" y="658"/>
                    </a:cubicBezTo>
                    <a:cubicBezTo>
                      <a:pt x="857" y="664"/>
                      <a:pt x="864" y="680"/>
                      <a:pt x="870" y="698"/>
                    </a:cubicBezTo>
                    <a:cubicBezTo>
                      <a:pt x="859" y="731"/>
                      <a:pt x="887" y="794"/>
                      <a:pt x="922" y="806"/>
                    </a:cubicBezTo>
                    <a:cubicBezTo>
                      <a:pt x="938" y="801"/>
                      <a:pt x="941" y="792"/>
                      <a:pt x="958" y="798"/>
                    </a:cubicBezTo>
                    <a:cubicBezTo>
                      <a:pt x="984" y="837"/>
                      <a:pt x="928" y="784"/>
                      <a:pt x="942" y="826"/>
                    </a:cubicBezTo>
                    <a:cubicBezTo>
                      <a:pt x="936" y="844"/>
                      <a:pt x="930" y="844"/>
                      <a:pt x="914" y="834"/>
                    </a:cubicBezTo>
                    <a:cubicBezTo>
                      <a:pt x="903" y="817"/>
                      <a:pt x="890" y="821"/>
                      <a:pt x="874" y="810"/>
                    </a:cubicBezTo>
                    <a:cubicBezTo>
                      <a:pt x="851" y="776"/>
                      <a:pt x="882" y="816"/>
                      <a:pt x="854" y="794"/>
                    </a:cubicBezTo>
                    <a:cubicBezTo>
                      <a:pt x="843" y="785"/>
                      <a:pt x="840" y="768"/>
                      <a:pt x="830" y="758"/>
                    </a:cubicBezTo>
                    <a:cubicBezTo>
                      <a:pt x="824" y="739"/>
                      <a:pt x="817" y="724"/>
                      <a:pt x="798" y="718"/>
                    </a:cubicBezTo>
                    <a:cubicBezTo>
                      <a:pt x="791" y="696"/>
                      <a:pt x="800" y="712"/>
                      <a:pt x="778" y="710"/>
                    </a:cubicBezTo>
                    <a:cubicBezTo>
                      <a:pt x="767" y="709"/>
                      <a:pt x="746" y="702"/>
                      <a:pt x="746" y="702"/>
                    </a:cubicBezTo>
                    <a:cubicBezTo>
                      <a:pt x="729" y="691"/>
                      <a:pt x="720" y="674"/>
                      <a:pt x="702" y="662"/>
                    </a:cubicBezTo>
                    <a:cubicBezTo>
                      <a:pt x="694" y="665"/>
                      <a:pt x="687" y="673"/>
                      <a:pt x="678" y="674"/>
                    </a:cubicBezTo>
                    <a:cubicBezTo>
                      <a:pt x="657" y="677"/>
                      <a:pt x="630" y="657"/>
                      <a:pt x="614" y="646"/>
                    </a:cubicBezTo>
                    <a:cubicBezTo>
                      <a:pt x="600" y="637"/>
                      <a:pt x="580" y="639"/>
                      <a:pt x="566" y="630"/>
                    </a:cubicBezTo>
                    <a:cubicBezTo>
                      <a:pt x="546" y="617"/>
                      <a:pt x="525" y="607"/>
                      <a:pt x="506" y="594"/>
                    </a:cubicBezTo>
                    <a:cubicBezTo>
                      <a:pt x="513" y="572"/>
                      <a:pt x="509" y="551"/>
                      <a:pt x="490" y="538"/>
                    </a:cubicBezTo>
                    <a:cubicBezTo>
                      <a:pt x="485" y="522"/>
                      <a:pt x="476" y="515"/>
                      <a:pt x="462" y="506"/>
                    </a:cubicBezTo>
                    <a:cubicBezTo>
                      <a:pt x="441" y="474"/>
                      <a:pt x="469" y="513"/>
                      <a:pt x="442" y="486"/>
                    </a:cubicBezTo>
                    <a:cubicBezTo>
                      <a:pt x="436" y="480"/>
                      <a:pt x="436" y="468"/>
                      <a:pt x="430" y="462"/>
                    </a:cubicBezTo>
                    <a:cubicBezTo>
                      <a:pt x="427" y="459"/>
                      <a:pt x="422" y="459"/>
                      <a:pt x="418" y="458"/>
                    </a:cubicBezTo>
                    <a:cubicBezTo>
                      <a:pt x="407" y="447"/>
                      <a:pt x="382" y="430"/>
                      <a:pt x="382" y="430"/>
                    </a:cubicBezTo>
                    <a:cubicBezTo>
                      <a:pt x="371" y="413"/>
                      <a:pt x="358" y="399"/>
                      <a:pt x="346" y="382"/>
                    </a:cubicBezTo>
                    <a:cubicBezTo>
                      <a:pt x="344" y="378"/>
                      <a:pt x="345" y="373"/>
                      <a:pt x="342" y="370"/>
                    </a:cubicBezTo>
                    <a:cubicBezTo>
                      <a:pt x="339" y="367"/>
                      <a:pt x="334" y="367"/>
                      <a:pt x="330" y="366"/>
                    </a:cubicBezTo>
                    <a:cubicBezTo>
                      <a:pt x="322" y="390"/>
                      <a:pt x="342" y="398"/>
                      <a:pt x="354" y="414"/>
                    </a:cubicBezTo>
                    <a:cubicBezTo>
                      <a:pt x="368" y="432"/>
                      <a:pt x="372" y="446"/>
                      <a:pt x="390" y="458"/>
                    </a:cubicBezTo>
                    <a:cubicBezTo>
                      <a:pt x="409" y="487"/>
                      <a:pt x="399" y="475"/>
                      <a:pt x="418" y="494"/>
                    </a:cubicBezTo>
                    <a:cubicBezTo>
                      <a:pt x="423" y="510"/>
                      <a:pt x="428" y="517"/>
                      <a:pt x="442" y="526"/>
                    </a:cubicBezTo>
                    <a:cubicBezTo>
                      <a:pt x="450" y="550"/>
                      <a:pt x="432" y="533"/>
                      <a:pt x="422" y="526"/>
                    </a:cubicBezTo>
                    <a:cubicBezTo>
                      <a:pt x="399" y="492"/>
                      <a:pt x="430" y="532"/>
                      <a:pt x="402" y="510"/>
                    </a:cubicBezTo>
                    <a:cubicBezTo>
                      <a:pt x="398" y="507"/>
                      <a:pt x="397" y="501"/>
                      <a:pt x="394" y="498"/>
                    </a:cubicBezTo>
                    <a:cubicBezTo>
                      <a:pt x="391" y="495"/>
                      <a:pt x="386" y="493"/>
                      <a:pt x="382" y="490"/>
                    </a:cubicBezTo>
                    <a:cubicBezTo>
                      <a:pt x="377" y="474"/>
                      <a:pt x="370" y="471"/>
                      <a:pt x="354" y="466"/>
                    </a:cubicBezTo>
                    <a:cubicBezTo>
                      <a:pt x="344" y="452"/>
                      <a:pt x="340" y="447"/>
                      <a:pt x="346" y="430"/>
                    </a:cubicBezTo>
                    <a:cubicBezTo>
                      <a:pt x="338" y="418"/>
                      <a:pt x="314" y="402"/>
                      <a:pt x="314" y="402"/>
                    </a:cubicBezTo>
                    <a:cubicBezTo>
                      <a:pt x="306" y="390"/>
                      <a:pt x="298" y="378"/>
                      <a:pt x="290" y="366"/>
                    </a:cubicBezTo>
                    <a:cubicBezTo>
                      <a:pt x="284" y="357"/>
                      <a:pt x="273" y="354"/>
                      <a:pt x="266" y="346"/>
                    </a:cubicBezTo>
                    <a:cubicBezTo>
                      <a:pt x="263" y="342"/>
                      <a:pt x="262" y="337"/>
                      <a:pt x="258" y="334"/>
                    </a:cubicBezTo>
                    <a:cubicBezTo>
                      <a:pt x="243" y="324"/>
                      <a:pt x="225" y="324"/>
                      <a:pt x="210" y="314"/>
                    </a:cubicBezTo>
                    <a:cubicBezTo>
                      <a:pt x="201" y="300"/>
                      <a:pt x="194" y="291"/>
                      <a:pt x="178" y="286"/>
                    </a:cubicBezTo>
                    <a:cubicBezTo>
                      <a:pt x="160" y="260"/>
                      <a:pt x="192" y="247"/>
                      <a:pt x="154" y="238"/>
                    </a:cubicBezTo>
                    <a:cubicBezTo>
                      <a:pt x="111" y="209"/>
                      <a:pt x="106" y="149"/>
                      <a:pt x="90" y="102"/>
                    </a:cubicBezTo>
                    <a:cubicBezTo>
                      <a:pt x="86" y="90"/>
                      <a:pt x="76" y="73"/>
                      <a:pt x="66" y="66"/>
                    </a:cubicBezTo>
                    <a:cubicBezTo>
                      <a:pt x="58" y="60"/>
                      <a:pt x="42" y="50"/>
                      <a:pt x="42" y="50"/>
                    </a:cubicBezTo>
                    <a:cubicBezTo>
                      <a:pt x="39" y="46"/>
                      <a:pt x="38" y="41"/>
                      <a:pt x="34" y="38"/>
                    </a:cubicBezTo>
                    <a:cubicBezTo>
                      <a:pt x="27" y="34"/>
                      <a:pt x="10" y="30"/>
                      <a:pt x="10" y="30"/>
                    </a:cubicBezTo>
                    <a:cubicBezTo>
                      <a:pt x="0" y="1"/>
                      <a:pt x="31" y="17"/>
                      <a:pt x="46" y="22"/>
                    </a:cubicBezTo>
                    <a:cubicBezTo>
                      <a:pt x="65" y="51"/>
                      <a:pt x="61" y="41"/>
                      <a:pt x="86" y="58"/>
                    </a:cubicBezTo>
                    <a:cubicBezTo>
                      <a:pt x="94" y="70"/>
                      <a:pt x="94" y="93"/>
                      <a:pt x="102" y="70"/>
                    </a:cubicBezTo>
                    <a:cubicBezTo>
                      <a:pt x="95" y="49"/>
                      <a:pt x="82" y="62"/>
                      <a:pt x="82" y="38"/>
                    </a:cubicBez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23" name="Freeform 35"/>
              <p:cNvSpPr>
                <a:spLocks/>
              </p:cNvSpPr>
              <p:nvPr/>
            </p:nvSpPr>
            <p:spPr bwMode="ltGray">
              <a:xfrm>
                <a:off x="2405" y="445"/>
                <a:ext cx="15" cy="16"/>
              </a:xfrm>
              <a:custGeom>
                <a:avLst/>
                <a:gdLst/>
                <a:ahLst/>
                <a:cxnLst>
                  <a:cxn ang="0">
                    <a:pos x="6" y="28"/>
                  </a:cxn>
                  <a:cxn ang="0">
                    <a:pos x="10" y="48"/>
                  </a:cxn>
                  <a:cxn ang="0">
                    <a:pos x="6" y="28"/>
                  </a:cxn>
                </a:cxnLst>
                <a:rect l="0" t="0" r="r" b="b"/>
                <a:pathLst>
                  <a:path w="36" h="48">
                    <a:moveTo>
                      <a:pt x="6" y="28"/>
                    </a:moveTo>
                    <a:cubicBezTo>
                      <a:pt x="25" y="0"/>
                      <a:pt x="36" y="31"/>
                      <a:pt x="10" y="48"/>
                    </a:cubicBezTo>
                    <a:cubicBezTo>
                      <a:pt x="0" y="34"/>
                      <a:pt x="0" y="40"/>
                      <a:pt x="6" y="28"/>
                    </a:cubicBez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24" name="Freeform 36"/>
              <p:cNvSpPr>
                <a:spLocks/>
              </p:cNvSpPr>
              <p:nvPr/>
            </p:nvSpPr>
            <p:spPr bwMode="ltGray">
              <a:xfrm>
                <a:off x="2393" y="439"/>
                <a:ext cx="16" cy="12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2" y="1"/>
                  </a:cxn>
                  <a:cxn ang="0">
                    <a:pos x="36" y="17"/>
                  </a:cxn>
                  <a:cxn ang="0">
                    <a:pos x="8" y="17"/>
                  </a:cxn>
                  <a:cxn ang="0">
                    <a:pos x="0" y="5"/>
                  </a:cxn>
                </a:cxnLst>
                <a:rect l="0" t="0" r="r" b="b"/>
                <a:pathLst>
                  <a:path w="36" h="37">
                    <a:moveTo>
                      <a:pt x="0" y="5"/>
                    </a:moveTo>
                    <a:cubicBezTo>
                      <a:pt x="4" y="4"/>
                      <a:pt x="8" y="0"/>
                      <a:pt x="12" y="1"/>
                    </a:cubicBezTo>
                    <a:cubicBezTo>
                      <a:pt x="21" y="4"/>
                      <a:pt x="36" y="17"/>
                      <a:pt x="36" y="17"/>
                    </a:cubicBezTo>
                    <a:cubicBezTo>
                      <a:pt x="29" y="37"/>
                      <a:pt x="22" y="26"/>
                      <a:pt x="8" y="17"/>
                    </a:cubicBezTo>
                    <a:cubicBezTo>
                      <a:pt x="5" y="13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25" name="Freeform 37"/>
              <p:cNvSpPr>
                <a:spLocks/>
              </p:cNvSpPr>
              <p:nvPr/>
            </p:nvSpPr>
            <p:spPr bwMode="ltGray">
              <a:xfrm>
                <a:off x="2878" y="406"/>
                <a:ext cx="73" cy="33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28" y="25"/>
                  </a:cxn>
                  <a:cxn ang="0">
                    <a:pos x="56" y="21"/>
                  </a:cxn>
                  <a:cxn ang="0">
                    <a:pos x="80" y="9"/>
                  </a:cxn>
                  <a:cxn ang="0">
                    <a:pos x="64" y="25"/>
                  </a:cxn>
                  <a:cxn ang="0">
                    <a:pos x="124" y="49"/>
                  </a:cxn>
                  <a:cxn ang="0">
                    <a:pos x="160" y="65"/>
                  </a:cxn>
                  <a:cxn ang="0">
                    <a:pos x="116" y="77"/>
                  </a:cxn>
                  <a:cxn ang="0">
                    <a:pos x="88" y="57"/>
                  </a:cxn>
                  <a:cxn ang="0">
                    <a:pos x="76" y="53"/>
                  </a:cxn>
                  <a:cxn ang="0">
                    <a:pos x="24" y="41"/>
                  </a:cxn>
                  <a:cxn ang="0">
                    <a:pos x="0" y="49"/>
                  </a:cxn>
                </a:cxnLst>
                <a:rect l="0" t="0" r="r" b="b"/>
                <a:pathLst>
                  <a:path w="170" h="96">
                    <a:moveTo>
                      <a:pt x="0" y="49"/>
                    </a:moveTo>
                    <a:cubicBezTo>
                      <a:pt x="5" y="33"/>
                      <a:pt x="12" y="30"/>
                      <a:pt x="28" y="25"/>
                    </a:cubicBezTo>
                    <a:cubicBezTo>
                      <a:pt x="20" y="0"/>
                      <a:pt x="42" y="16"/>
                      <a:pt x="56" y="21"/>
                    </a:cubicBezTo>
                    <a:cubicBezTo>
                      <a:pt x="56" y="21"/>
                      <a:pt x="77" y="6"/>
                      <a:pt x="80" y="9"/>
                    </a:cubicBezTo>
                    <a:cubicBezTo>
                      <a:pt x="85" y="14"/>
                      <a:pt x="71" y="23"/>
                      <a:pt x="64" y="25"/>
                    </a:cubicBezTo>
                    <a:cubicBezTo>
                      <a:pt x="82" y="37"/>
                      <a:pt x="103" y="42"/>
                      <a:pt x="124" y="49"/>
                    </a:cubicBezTo>
                    <a:cubicBezTo>
                      <a:pt x="136" y="53"/>
                      <a:pt x="160" y="65"/>
                      <a:pt x="160" y="65"/>
                    </a:cubicBezTo>
                    <a:cubicBezTo>
                      <a:pt x="170" y="96"/>
                      <a:pt x="134" y="83"/>
                      <a:pt x="116" y="77"/>
                    </a:cubicBezTo>
                    <a:cubicBezTo>
                      <a:pt x="109" y="57"/>
                      <a:pt x="116" y="66"/>
                      <a:pt x="88" y="57"/>
                    </a:cubicBezTo>
                    <a:cubicBezTo>
                      <a:pt x="84" y="56"/>
                      <a:pt x="76" y="53"/>
                      <a:pt x="76" y="53"/>
                    </a:cubicBezTo>
                    <a:cubicBezTo>
                      <a:pt x="57" y="34"/>
                      <a:pt x="53" y="37"/>
                      <a:pt x="24" y="41"/>
                    </a:cubicBezTo>
                    <a:cubicBezTo>
                      <a:pt x="9" y="51"/>
                      <a:pt x="17" y="49"/>
                      <a:pt x="0" y="49"/>
                    </a:cubicBez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26" name="Freeform 38"/>
              <p:cNvSpPr>
                <a:spLocks/>
              </p:cNvSpPr>
              <p:nvPr/>
            </p:nvSpPr>
            <p:spPr bwMode="ltGray">
              <a:xfrm>
                <a:off x="2955" y="433"/>
                <a:ext cx="59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4"/>
                  </a:cxn>
                  <a:cxn ang="0">
                    <a:pos x="88" y="24"/>
                  </a:cxn>
                  <a:cxn ang="0">
                    <a:pos x="112" y="20"/>
                  </a:cxn>
                  <a:cxn ang="0">
                    <a:pos x="108" y="44"/>
                  </a:cxn>
                  <a:cxn ang="0">
                    <a:pos x="64" y="40"/>
                  </a:cxn>
                  <a:cxn ang="0">
                    <a:pos x="0" y="36"/>
                  </a:cxn>
                  <a:cxn ang="0">
                    <a:pos x="28" y="20"/>
                  </a:cxn>
                  <a:cxn ang="0">
                    <a:pos x="0" y="0"/>
                  </a:cxn>
                </a:cxnLst>
                <a:rect l="0" t="0" r="r" b="b"/>
                <a:pathLst>
                  <a:path w="138" h="44">
                    <a:moveTo>
                      <a:pt x="0" y="0"/>
                    </a:moveTo>
                    <a:cubicBezTo>
                      <a:pt x="19" y="3"/>
                      <a:pt x="35" y="10"/>
                      <a:pt x="52" y="4"/>
                    </a:cubicBezTo>
                    <a:cubicBezTo>
                      <a:pt x="87" y="11"/>
                      <a:pt x="61" y="15"/>
                      <a:pt x="88" y="24"/>
                    </a:cubicBezTo>
                    <a:cubicBezTo>
                      <a:pt x="96" y="23"/>
                      <a:pt x="104" y="19"/>
                      <a:pt x="112" y="20"/>
                    </a:cubicBezTo>
                    <a:cubicBezTo>
                      <a:pt x="138" y="23"/>
                      <a:pt x="118" y="41"/>
                      <a:pt x="108" y="44"/>
                    </a:cubicBezTo>
                    <a:cubicBezTo>
                      <a:pt x="78" y="34"/>
                      <a:pt x="92" y="34"/>
                      <a:pt x="64" y="40"/>
                    </a:cubicBezTo>
                    <a:cubicBezTo>
                      <a:pt x="41" y="37"/>
                      <a:pt x="22" y="41"/>
                      <a:pt x="0" y="36"/>
                    </a:cubicBezTo>
                    <a:cubicBezTo>
                      <a:pt x="6" y="11"/>
                      <a:pt x="7" y="27"/>
                      <a:pt x="28" y="20"/>
                    </a:cubicBezTo>
                    <a:cubicBezTo>
                      <a:pt x="17" y="13"/>
                      <a:pt x="0" y="13"/>
                      <a:pt x="0" y="0"/>
                    </a:cubicBez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27" name="Freeform 39"/>
              <p:cNvSpPr>
                <a:spLocks/>
              </p:cNvSpPr>
              <p:nvPr/>
            </p:nvSpPr>
            <p:spPr bwMode="ltGray">
              <a:xfrm>
                <a:off x="2924" y="441"/>
                <a:ext cx="24" cy="15"/>
              </a:xfrm>
              <a:custGeom>
                <a:avLst/>
                <a:gdLst/>
                <a:ahLst/>
                <a:cxnLst>
                  <a:cxn ang="0">
                    <a:pos x="17" y="25"/>
                  </a:cxn>
                  <a:cxn ang="0">
                    <a:pos x="37" y="13"/>
                  </a:cxn>
                  <a:cxn ang="0">
                    <a:pos x="17" y="25"/>
                  </a:cxn>
                </a:cxnLst>
                <a:rect l="0" t="0" r="r" b="b"/>
                <a:pathLst>
                  <a:path w="57" h="42">
                    <a:moveTo>
                      <a:pt x="17" y="25"/>
                    </a:moveTo>
                    <a:cubicBezTo>
                      <a:pt x="0" y="0"/>
                      <a:pt x="21" y="9"/>
                      <a:pt x="37" y="13"/>
                    </a:cubicBezTo>
                    <a:cubicBezTo>
                      <a:pt x="57" y="42"/>
                      <a:pt x="30" y="25"/>
                      <a:pt x="17" y="25"/>
                    </a:cubicBez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28" name="Freeform 40"/>
              <p:cNvSpPr>
                <a:spLocks/>
              </p:cNvSpPr>
              <p:nvPr/>
            </p:nvSpPr>
            <p:spPr bwMode="ltGray">
              <a:xfrm>
                <a:off x="2908" y="398"/>
                <a:ext cx="16" cy="18"/>
              </a:xfrm>
              <a:custGeom>
                <a:avLst/>
                <a:gdLst/>
                <a:ahLst/>
                <a:cxnLst>
                  <a:cxn ang="0">
                    <a:pos x="19" y="32"/>
                  </a:cxn>
                  <a:cxn ang="0">
                    <a:pos x="19" y="0"/>
                  </a:cxn>
                  <a:cxn ang="0">
                    <a:pos x="19" y="32"/>
                  </a:cxn>
                </a:cxnLst>
                <a:rect l="0" t="0" r="r" b="b"/>
                <a:pathLst>
                  <a:path w="39" h="52">
                    <a:moveTo>
                      <a:pt x="19" y="32"/>
                    </a:moveTo>
                    <a:cubicBezTo>
                      <a:pt x="13" y="14"/>
                      <a:pt x="0" y="13"/>
                      <a:pt x="19" y="0"/>
                    </a:cubicBezTo>
                    <a:cubicBezTo>
                      <a:pt x="23" y="5"/>
                      <a:pt x="39" y="52"/>
                      <a:pt x="19" y="32"/>
                    </a:cubicBez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29" name="Freeform 41"/>
              <p:cNvSpPr>
                <a:spLocks/>
              </p:cNvSpPr>
              <p:nvPr/>
            </p:nvSpPr>
            <p:spPr bwMode="ltGray">
              <a:xfrm>
                <a:off x="3035" y="452"/>
                <a:ext cx="19" cy="27"/>
              </a:xfrm>
              <a:custGeom>
                <a:avLst/>
                <a:gdLst/>
                <a:ahLst/>
                <a:cxnLst>
                  <a:cxn ang="0">
                    <a:pos x="4" y="9"/>
                  </a:cxn>
                  <a:cxn ang="0">
                    <a:pos x="20" y="33"/>
                  </a:cxn>
                  <a:cxn ang="0">
                    <a:pos x="24" y="49"/>
                  </a:cxn>
                  <a:cxn ang="0">
                    <a:pos x="36" y="53"/>
                  </a:cxn>
                  <a:cxn ang="0">
                    <a:pos x="24" y="73"/>
                  </a:cxn>
                  <a:cxn ang="0">
                    <a:pos x="0" y="21"/>
                  </a:cxn>
                  <a:cxn ang="0">
                    <a:pos x="4" y="9"/>
                  </a:cxn>
                </a:cxnLst>
                <a:rect l="0" t="0" r="r" b="b"/>
                <a:pathLst>
                  <a:path w="44" h="80">
                    <a:moveTo>
                      <a:pt x="4" y="9"/>
                    </a:moveTo>
                    <a:cubicBezTo>
                      <a:pt x="9" y="17"/>
                      <a:pt x="18" y="24"/>
                      <a:pt x="20" y="33"/>
                    </a:cubicBezTo>
                    <a:cubicBezTo>
                      <a:pt x="21" y="38"/>
                      <a:pt x="21" y="45"/>
                      <a:pt x="24" y="49"/>
                    </a:cubicBezTo>
                    <a:cubicBezTo>
                      <a:pt x="27" y="52"/>
                      <a:pt x="32" y="52"/>
                      <a:pt x="36" y="53"/>
                    </a:cubicBezTo>
                    <a:cubicBezTo>
                      <a:pt x="41" y="68"/>
                      <a:pt x="44" y="80"/>
                      <a:pt x="24" y="73"/>
                    </a:cubicBezTo>
                    <a:cubicBezTo>
                      <a:pt x="19" y="55"/>
                      <a:pt x="11" y="37"/>
                      <a:pt x="0" y="21"/>
                    </a:cubicBezTo>
                    <a:cubicBezTo>
                      <a:pt x="4" y="4"/>
                      <a:pt x="4" y="0"/>
                      <a:pt x="4" y="9"/>
                    </a:cubicBez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30" name="Freeform 42"/>
              <p:cNvSpPr>
                <a:spLocks/>
              </p:cNvSpPr>
              <p:nvPr/>
            </p:nvSpPr>
            <p:spPr bwMode="ltGray">
              <a:xfrm>
                <a:off x="2696" y="247"/>
                <a:ext cx="205" cy="41"/>
              </a:xfrm>
              <a:custGeom>
                <a:avLst/>
                <a:gdLst/>
                <a:ahLst/>
                <a:cxnLst>
                  <a:cxn ang="0">
                    <a:pos x="220" y="1"/>
                  </a:cxn>
                  <a:cxn ang="0">
                    <a:pos x="231" y="8"/>
                  </a:cxn>
                  <a:cxn ang="0">
                    <a:pos x="235" y="0"/>
                  </a:cxn>
                  <a:cxn ang="0">
                    <a:pos x="265" y="0"/>
                  </a:cxn>
                  <a:cxn ang="0">
                    <a:pos x="287" y="17"/>
                  </a:cxn>
                  <a:cxn ang="0">
                    <a:pos x="319" y="10"/>
                  </a:cxn>
                  <a:cxn ang="0">
                    <a:pos x="314" y="29"/>
                  </a:cxn>
                  <a:cxn ang="0">
                    <a:pos x="298" y="46"/>
                  </a:cxn>
                  <a:cxn ang="0">
                    <a:pos x="295" y="29"/>
                  </a:cxn>
                  <a:cxn ang="0">
                    <a:pos x="287" y="31"/>
                  </a:cxn>
                  <a:cxn ang="0">
                    <a:pos x="279" y="29"/>
                  </a:cxn>
                  <a:cxn ang="0">
                    <a:pos x="263" y="21"/>
                  </a:cxn>
                  <a:cxn ang="0">
                    <a:pos x="228" y="38"/>
                  </a:cxn>
                  <a:cxn ang="0">
                    <a:pos x="201" y="44"/>
                  </a:cxn>
                  <a:cxn ang="0">
                    <a:pos x="212" y="57"/>
                  </a:cxn>
                  <a:cxn ang="0">
                    <a:pos x="188" y="63"/>
                  </a:cxn>
                  <a:cxn ang="0">
                    <a:pos x="169" y="61"/>
                  </a:cxn>
                  <a:cxn ang="0">
                    <a:pos x="177" y="57"/>
                  </a:cxn>
                  <a:cxn ang="0">
                    <a:pos x="171" y="40"/>
                  </a:cxn>
                  <a:cxn ang="0">
                    <a:pos x="169" y="31"/>
                  </a:cxn>
                  <a:cxn ang="0">
                    <a:pos x="158" y="23"/>
                  </a:cxn>
                  <a:cxn ang="0">
                    <a:pos x="142" y="27"/>
                  </a:cxn>
                  <a:cxn ang="0">
                    <a:pos x="134" y="27"/>
                  </a:cxn>
                  <a:cxn ang="0">
                    <a:pos x="123" y="25"/>
                  </a:cxn>
                  <a:cxn ang="0">
                    <a:pos x="83" y="2"/>
                  </a:cxn>
                  <a:cxn ang="0">
                    <a:pos x="59" y="14"/>
                  </a:cxn>
                  <a:cxn ang="0">
                    <a:pos x="1" y="0"/>
                  </a:cxn>
                  <a:cxn ang="0">
                    <a:pos x="220" y="1"/>
                  </a:cxn>
                </a:cxnLst>
                <a:rect l="0" t="0" r="r" b="b"/>
                <a:pathLst>
                  <a:path w="323" h="64">
                    <a:moveTo>
                      <a:pt x="220" y="1"/>
                    </a:moveTo>
                    <a:cubicBezTo>
                      <a:pt x="215" y="12"/>
                      <a:pt x="225" y="17"/>
                      <a:pt x="231" y="8"/>
                    </a:cubicBezTo>
                    <a:cubicBezTo>
                      <a:pt x="235" y="0"/>
                      <a:pt x="229" y="7"/>
                      <a:pt x="235" y="0"/>
                    </a:cubicBezTo>
                    <a:lnTo>
                      <a:pt x="265" y="0"/>
                    </a:lnTo>
                    <a:cubicBezTo>
                      <a:pt x="277" y="6"/>
                      <a:pt x="276" y="11"/>
                      <a:pt x="287" y="17"/>
                    </a:cubicBezTo>
                    <a:cubicBezTo>
                      <a:pt x="308" y="11"/>
                      <a:pt x="293" y="7"/>
                      <a:pt x="319" y="10"/>
                    </a:cubicBezTo>
                    <a:cubicBezTo>
                      <a:pt x="323" y="19"/>
                      <a:pt x="321" y="22"/>
                      <a:pt x="314" y="29"/>
                    </a:cubicBezTo>
                    <a:cubicBezTo>
                      <a:pt x="312" y="39"/>
                      <a:pt x="313" y="50"/>
                      <a:pt x="298" y="46"/>
                    </a:cubicBezTo>
                    <a:cubicBezTo>
                      <a:pt x="297" y="40"/>
                      <a:pt x="298" y="34"/>
                      <a:pt x="295" y="29"/>
                    </a:cubicBezTo>
                    <a:cubicBezTo>
                      <a:pt x="294" y="27"/>
                      <a:pt x="290" y="31"/>
                      <a:pt x="287" y="31"/>
                    </a:cubicBezTo>
                    <a:cubicBezTo>
                      <a:pt x="284" y="31"/>
                      <a:pt x="282" y="30"/>
                      <a:pt x="279" y="29"/>
                    </a:cubicBezTo>
                    <a:cubicBezTo>
                      <a:pt x="274" y="27"/>
                      <a:pt x="263" y="21"/>
                      <a:pt x="263" y="21"/>
                    </a:cubicBezTo>
                    <a:cubicBezTo>
                      <a:pt x="249" y="23"/>
                      <a:pt x="241" y="31"/>
                      <a:pt x="228" y="38"/>
                    </a:cubicBezTo>
                    <a:cubicBezTo>
                      <a:pt x="220" y="41"/>
                      <a:pt x="209" y="42"/>
                      <a:pt x="201" y="44"/>
                    </a:cubicBezTo>
                    <a:cubicBezTo>
                      <a:pt x="193" y="54"/>
                      <a:pt x="200" y="53"/>
                      <a:pt x="212" y="57"/>
                    </a:cubicBezTo>
                    <a:cubicBezTo>
                      <a:pt x="200" y="62"/>
                      <a:pt x="199" y="57"/>
                      <a:pt x="188" y="63"/>
                    </a:cubicBezTo>
                    <a:cubicBezTo>
                      <a:pt x="181" y="62"/>
                      <a:pt x="174" y="64"/>
                      <a:pt x="169" y="61"/>
                    </a:cubicBezTo>
                    <a:cubicBezTo>
                      <a:pt x="166" y="59"/>
                      <a:pt x="175" y="59"/>
                      <a:pt x="177" y="57"/>
                    </a:cubicBezTo>
                    <a:cubicBezTo>
                      <a:pt x="181" y="48"/>
                      <a:pt x="149" y="28"/>
                      <a:pt x="171" y="40"/>
                    </a:cubicBezTo>
                    <a:cubicBezTo>
                      <a:pt x="184" y="55"/>
                      <a:pt x="184" y="36"/>
                      <a:pt x="169" y="31"/>
                    </a:cubicBezTo>
                    <a:cubicBezTo>
                      <a:pt x="167" y="27"/>
                      <a:pt x="167" y="22"/>
                      <a:pt x="158" y="23"/>
                    </a:cubicBezTo>
                    <a:cubicBezTo>
                      <a:pt x="153" y="23"/>
                      <a:pt x="142" y="27"/>
                      <a:pt x="142" y="27"/>
                    </a:cubicBezTo>
                    <a:cubicBezTo>
                      <a:pt x="136" y="39"/>
                      <a:pt x="143" y="31"/>
                      <a:pt x="134" y="27"/>
                    </a:cubicBezTo>
                    <a:cubicBezTo>
                      <a:pt x="130" y="25"/>
                      <a:pt x="126" y="25"/>
                      <a:pt x="123" y="25"/>
                    </a:cubicBezTo>
                    <a:cubicBezTo>
                      <a:pt x="117" y="11"/>
                      <a:pt x="100" y="6"/>
                      <a:pt x="83" y="2"/>
                    </a:cubicBezTo>
                    <a:cubicBezTo>
                      <a:pt x="70" y="4"/>
                      <a:pt x="69" y="9"/>
                      <a:pt x="59" y="14"/>
                    </a:cubicBezTo>
                    <a:cubicBezTo>
                      <a:pt x="45" y="14"/>
                      <a:pt x="0" y="12"/>
                      <a:pt x="1" y="0"/>
                    </a:cubicBezTo>
                    <a:lnTo>
                      <a:pt x="220" y="1"/>
                    </a:ln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31" name="Freeform 43"/>
              <p:cNvSpPr>
                <a:spLocks/>
              </p:cNvSpPr>
              <p:nvPr/>
            </p:nvSpPr>
            <p:spPr bwMode="ltGray">
              <a:xfrm>
                <a:off x="2515" y="246"/>
                <a:ext cx="190" cy="20"/>
              </a:xfrm>
              <a:custGeom>
                <a:avLst/>
                <a:gdLst/>
                <a:ahLst/>
                <a:cxnLst>
                  <a:cxn ang="0">
                    <a:pos x="105" y="31"/>
                  </a:cxn>
                  <a:cxn ang="0">
                    <a:pos x="30" y="1"/>
                  </a:cxn>
                  <a:cxn ang="0">
                    <a:pos x="285" y="0"/>
                  </a:cxn>
                  <a:cxn ang="0">
                    <a:pos x="296" y="14"/>
                  </a:cxn>
                  <a:cxn ang="0">
                    <a:pos x="264" y="16"/>
                  </a:cxn>
                  <a:cxn ang="0">
                    <a:pos x="105" y="31"/>
                  </a:cxn>
                </a:cxnLst>
                <a:rect l="0" t="0" r="r" b="b"/>
                <a:pathLst>
                  <a:path w="300" h="31">
                    <a:moveTo>
                      <a:pt x="105" y="31"/>
                    </a:moveTo>
                    <a:cubicBezTo>
                      <a:pt x="83" y="19"/>
                      <a:pt x="0" y="6"/>
                      <a:pt x="30" y="1"/>
                    </a:cubicBezTo>
                    <a:lnTo>
                      <a:pt x="285" y="0"/>
                    </a:lnTo>
                    <a:cubicBezTo>
                      <a:pt x="296" y="4"/>
                      <a:pt x="300" y="5"/>
                      <a:pt x="296" y="14"/>
                    </a:cubicBezTo>
                    <a:cubicBezTo>
                      <a:pt x="285" y="11"/>
                      <a:pt x="276" y="16"/>
                      <a:pt x="264" y="16"/>
                    </a:cubicBezTo>
                    <a:lnTo>
                      <a:pt x="105" y="31"/>
                    </a:ln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32" name="Freeform 44"/>
              <p:cNvSpPr>
                <a:spLocks/>
              </p:cNvSpPr>
              <p:nvPr/>
            </p:nvSpPr>
            <p:spPr bwMode="ltGray">
              <a:xfrm>
                <a:off x="2096" y="275"/>
                <a:ext cx="18" cy="10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12" y="29"/>
                  </a:cxn>
                  <a:cxn ang="0">
                    <a:pos x="0" y="25"/>
                  </a:cxn>
                </a:cxnLst>
                <a:rect l="0" t="0" r="r" b="b"/>
                <a:pathLst>
                  <a:path w="41" h="29">
                    <a:moveTo>
                      <a:pt x="0" y="25"/>
                    </a:moveTo>
                    <a:cubicBezTo>
                      <a:pt x="10" y="11"/>
                      <a:pt x="41" y="0"/>
                      <a:pt x="12" y="29"/>
                    </a:cubicBezTo>
                    <a:cubicBezTo>
                      <a:pt x="8" y="28"/>
                      <a:pt x="0" y="25"/>
                      <a:pt x="0" y="25"/>
                    </a:cubicBez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33" name="Freeform 45"/>
              <p:cNvSpPr>
                <a:spLocks/>
              </p:cNvSpPr>
              <p:nvPr/>
            </p:nvSpPr>
            <p:spPr bwMode="ltGray">
              <a:xfrm>
                <a:off x="1606" y="246"/>
                <a:ext cx="436" cy="152"/>
              </a:xfrm>
              <a:custGeom>
                <a:avLst/>
                <a:gdLst/>
                <a:ahLst/>
                <a:cxnLst>
                  <a:cxn ang="0">
                    <a:pos x="73" y="1"/>
                  </a:cxn>
                  <a:cxn ang="0">
                    <a:pos x="436" y="0"/>
                  </a:cxn>
                  <a:cxn ang="0">
                    <a:pos x="416" y="54"/>
                  </a:cxn>
                  <a:cxn ang="0">
                    <a:pos x="397" y="68"/>
                  </a:cxn>
                  <a:cxn ang="0">
                    <a:pos x="392" y="70"/>
                  </a:cxn>
                  <a:cxn ang="0">
                    <a:pos x="375" y="73"/>
                  </a:cxn>
                  <a:cxn ang="0">
                    <a:pos x="361" y="88"/>
                  </a:cxn>
                  <a:cxn ang="0">
                    <a:pos x="362" y="99"/>
                  </a:cxn>
                  <a:cxn ang="0">
                    <a:pos x="364" y="107"/>
                  </a:cxn>
                  <a:cxn ang="0">
                    <a:pos x="366" y="113"/>
                  </a:cxn>
                  <a:cxn ang="0">
                    <a:pos x="362" y="122"/>
                  </a:cxn>
                  <a:cxn ang="0">
                    <a:pos x="351" y="120"/>
                  </a:cxn>
                  <a:cxn ang="0">
                    <a:pos x="342" y="129"/>
                  </a:cxn>
                  <a:cxn ang="0">
                    <a:pos x="347" y="105"/>
                  </a:cxn>
                  <a:cxn ang="0">
                    <a:pos x="338" y="100"/>
                  </a:cxn>
                  <a:cxn ang="0">
                    <a:pos x="344" y="93"/>
                  </a:cxn>
                  <a:cxn ang="0">
                    <a:pos x="342" y="89"/>
                  </a:cxn>
                  <a:cxn ang="0">
                    <a:pos x="320" y="94"/>
                  </a:cxn>
                  <a:cxn ang="0">
                    <a:pos x="317" y="85"/>
                  </a:cxn>
                  <a:cxn ang="0">
                    <a:pos x="297" y="94"/>
                  </a:cxn>
                  <a:cxn ang="0">
                    <a:pos x="320" y="103"/>
                  </a:cxn>
                  <a:cxn ang="0">
                    <a:pos x="305" y="117"/>
                  </a:cxn>
                  <a:cxn ang="0">
                    <a:pos x="311" y="126"/>
                  </a:cxn>
                  <a:cxn ang="0">
                    <a:pos x="315" y="138"/>
                  </a:cxn>
                  <a:cxn ang="0">
                    <a:pos x="309" y="139"/>
                  </a:cxn>
                  <a:cxn ang="0">
                    <a:pos x="314" y="144"/>
                  </a:cxn>
                  <a:cxn ang="0">
                    <a:pos x="307" y="152"/>
                  </a:cxn>
                  <a:cxn ang="0">
                    <a:pos x="0" y="149"/>
                  </a:cxn>
                  <a:cxn ang="0">
                    <a:pos x="73" y="1"/>
                  </a:cxn>
                </a:cxnLst>
                <a:rect l="0" t="0" r="r" b="b"/>
                <a:pathLst>
                  <a:path w="436" h="152">
                    <a:moveTo>
                      <a:pt x="73" y="1"/>
                    </a:moveTo>
                    <a:lnTo>
                      <a:pt x="436" y="0"/>
                    </a:lnTo>
                    <a:cubicBezTo>
                      <a:pt x="430" y="15"/>
                      <a:pt x="429" y="42"/>
                      <a:pt x="416" y="54"/>
                    </a:cubicBezTo>
                    <a:cubicBezTo>
                      <a:pt x="410" y="60"/>
                      <a:pt x="405" y="63"/>
                      <a:pt x="397" y="68"/>
                    </a:cubicBezTo>
                    <a:cubicBezTo>
                      <a:pt x="396" y="69"/>
                      <a:pt x="392" y="70"/>
                      <a:pt x="392" y="70"/>
                    </a:cubicBezTo>
                    <a:cubicBezTo>
                      <a:pt x="377" y="63"/>
                      <a:pt x="385" y="68"/>
                      <a:pt x="375" y="73"/>
                    </a:cubicBezTo>
                    <a:cubicBezTo>
                      <a:pt x="371" y="82"/>
                      <a:pt x="371" y="83"/>
                      <a:pt x="361" y="88"/>
                    </a:cubicBezTo>
                    <a:cubicBezTo>
                      <a:pt x="359" y="92"/>
                      <a:pt x="364" y="93"/>
                      <a:pt x="362" y="99"/>
                    </a:cubicBezTo>
                    <a:cubicBezTo>
                      <a:pt x="363" y="102"/>
                      <a:pt x="364" y="105"/>
                      <a:pt x="364" y="107"/>
                    </a:cubicBezTo>
                    <a:cubicBezTo>
                      <a:pt x="365" y="109"/>
                      <a:pt x="366" y="111"/>
                      <a:pt x="366" y="113"/>
                    </a:cubicBezTo>
                    <a:cubicBezTo>
                      <a:pt x="365" y="115"/>
                      <a:pt x="364" y="120"/>
                      <a:pt x="362" y="122"/>
                    </a:cubicBezTo>
                    <a:cubicBezTo>
                      <a:pt x="359" y="123"/>
                      <a:pt x="354" y="119"/>
                      <a:pt x="351" y="120"/>
                    </a:cubicBezTo>
                    <a:cubicBezTo>
                      <a:pt x="347" y="129"/>
                      <a:pt x="352" y="127"/>
                      <a:pt x="342" y="129"/>
                    </a:cubicBezTo>
                    <a:cubicBezTo>
                      <a:pt x="340" y="123"/>
                      <a:pt x="345" y="111"/>
                      <a:pt x="347" y="105"/>
                    </a:cubicBezTo>
                    <a:cubicBezTo>
                      <a:pt x="347" y="100"/>
                      <a:pt x="338" y="102"/>
                      <a:pt x="338" y="100"/>
                    </a:cubicBezTo>
                    <a:cubicBezTo>
                      <a:pt x="338" y="98"/>
                      <a:pt x="344" y="95"/>
                      <a:pt x="344" y="93"/>
                    </a:cubicBezTo>
                    <a:cubicBezTo>
                      <a:pt x="344" y="92"/>
                      <a:pt x="344" y="89"/>
                      <a:pt x="342" y="89"/>
                    </a:cubicBezTo>
                    <a:cubicBezTo>
                      <a:pt x="339" y="89"/>
                      <a:pt x="324" y="94"/>
                      <a:pt x="320" y="94"/>
                    </a:cubicBezTo>
                    <a:cubicBezTo>
                      <a:pt x="317" y="86"/>
                      <a:pt x="328" y="88"/>
                      <a:pt x="317" y="85"/>
                    </a:cubicBezTo>
                    <a:cubicBezTo>
                      <a:pt x="311" y="91"/>
                      <a:pt x="306" y="93"/>
                      <a:pt x="297" y="94"/>
                    </a:cubicBezTo>
                    <a:cubicBezTo>
                      <a:pt x="300" y="104"/>
                      <a:pt x="307" y="101"/>
                      <a:pt x="320" y="103"/>
                    </a:cubicBezTo>
                    <a:cubicBezTo>
                      <a:pt x="318" y="109"/>
                      <a:pt x="311" y="111"/>
                      <a:pt x="305" y="117"/>
                    </a:cubicBezTo>
                    <a:lnTo>
                      <a:pt x="311" y="126"/>
                    </a:lnTo>
                    <a:lnTo>
                      <a:pt x="315" y="138"/>
                    </a:lnTo>
                    <a:lnTo>
                      <a:pt x="309" y="139"/>
                    </a:lnTo>
                    <a:lnTo>
                      <a:pt x="314" y="144"/>
                    </a:lnTo>
                    <a:lnTo>
                      <a:pt x="307" y="152"/>
                    </a:lnTo>
                    <a:lnTo>
                      <a:pt x="0" y="149"/>
                    </a:lnTo>
                    <a:lnTo>
                      <a:pt x="73" y="1"/>
                    </a:ln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34" name="Freeform 46"/>
              <p:cNvSpPr>
                <a:spLocks/>
              </p:cNvSpPr>
              <p:nvPr/>
            </p:nvSpPr>
            <p:spPr bwMode="ltGray">
              <a:xfrm>
                <a:off x="2043" y="241"/>
                <a:ext cx="20" cy="55"/>
              </a:xfrm>
              <a:custGeom>
                <a:avLst/>
                <a:gdLst/>
                <a:ahLst/>
                <a:cxnLst>
                  <a:cxn ang="0">
                    <a:pos x="5" y="156"/>
                  </a:cxn>
                  <a:cxn ang="0">
                    <a:pos x="15" y="108"/>
                  </a:cxn>
                  <a:cxn ang="0">
                    <a:pos x="17" y="68"/>
                  </a:cxn>
                  <a:cxn ang="0">
                    <a:pos x="11" y="40"/>
                  </a:cxn>
                  <a:cxn ang="0">
                    <a:pos x="17" y="12"/>
                  </a:cxn>
                  <a:cxn ang="0">
                    <a:pos x="21" y="0"/>
                  </a:cxn>
                  <a:cxn ang="0">
                    <a:pos x="31" y="30"/>
                  </a:cxn>
                  <a:cxn ang="0">
                    <a:pos x="47" y="98"/>
                  </a:cxn>
                  <a:cxn ang="0">
                    <a:pos x="31" y="108"/>
                  </a:cxn>
                  <a:cxn ang="0">
                    <a:pos x="23" y="126"/>
                  </a:cxn>
                  <a:cxn ang="0">
                    <a:pos x="21" y="132"/>
                  </a:cxn>
                  <a:cxn ang="0">
                    <a:pos x="27" y="134"/>
                  </a:cxn>
                  <a:cxn ang="0">
                    <a:pos x="31" y="146"/>
                  </a:cxn>
                  <a:cxn ang="0">
                    <a:pos x="13" y="148"/>
                  </a:cxn>
                  <a:cxn ang="0">
                    <a:pos x="7" y="160"/>
                  </a:cxn>
                  <a:cxn ang="0">
                    <a:pos x="3" y="154"/>
                  </a:cxn>
                  <a:cxn ang="0">
                    <a:pos x="5" y="156"/>
                  </a:cxn>
                </a:cxnLst>
                <a:rect l="0" t="0" r="r" b="b"/>
                <a:pathLst>
                  <a:path w="47" h="165">
                    <a:moveTo>
                      <a:pt x="5" y="156"/>
                    </a:moveTo>
                    <a:cubicBezTo>
                      <a:pt x="0" y="141"/>
                      <a:pt x="1" y="118"/>
                      <a:pt x="15" y="108"/>
                    </a:cubicBezTo>
                    <a:cubicBezTo>
                      <a:pt x="16" y="95"/>
                      <a:pt x="17" y="81"/>
                      <a:pt x="17" y="68"/>
                    </a:cubicBezTo>
                    <a:cubicBezTo>
                      <a:pt x="17" y="58"/>
                      <a:pt x="11" y="40"/>
                      <a:pt x="11" y="40"/>
                    </a:cubicBezTo>
                    <a:cubicBezTo>
                      <a:pt x="14" y="20"/>
                      <a:pt x="11" y="29"/>
                      <a:pt x="17" y="12"/>
                    </a:cubicBezTo>
                    <a:cubicBezTo>
                      <a:pt x="18" y="8"/>
                      <a:pt x="21" y="0"/>
                      <a:pt x="21" y="0"/>
                    </a:cubicBezTo>
                    <a:cubicBezTo>
                      <a:pt x="38" y="6"/>
                      <a:pt x="33" y="7"/>
                      <a:pt x="31" y="30"/>
                    </a:cubicBezTo>
                    <a:cubicBezTo>
                      <a:pt x="38" y="52"/>
                      <a:pt x="40" y="76"/>
                      <a:pt x="47" y="98"/>
                    </a:cubicBezTo>
                    <a:cubicBezTo>
                      <a:pt x="44" y="116"/>
                      <a:pt x="45" y="113"/>
                      <a:pt x="31" y="108"/>
                    </a:cubicBezTo>
                    <a:cubicBezTo>
                      <a:pt x="25" y="118"/>
                      <a:pt x="28" y="112"/>
                      <a:pt x="23" y="126"/>
                    </a:cubicBezTo>
                    <a:cubicBezTo>
                      <a:pt x="22" y="128"/>
                      <a:pt x="21" y="132"/>
                      <a:pt x="21" y="132"/>
                    </a:cubicBezTo>
                    <a:cubicBezTo>
                      <a:pt x="23" y="133"/>
                      <a:pt x="26" y="132"/>
                      <a:pt x="27" y="134"/>
                    </a:cubicBezTo>
                    <a:cubicBezTo>
                      <a:pt x="29" y="137"/>
                      <a:pt x="31" y="146"/>
                      <a:pt x="31" y="146"/>
                    </a:cubicBezTo>
                    <a:cubicBezTo>
                      <a:pt x="27" y="165"/>
                      <a:pt x="23" y="155"/>
                      <a:pt x="13" y="148"/>
                    </a:cubicBezTo>
                    <a:cubicBezTo>
                      <a:pt x="11" y="152"/>
                      <a:pt x="11" y="160"/>
                      <a:pt x="7" y="160"/>
                    </a:cubicBezTo>
                    <a:cubicBezTo>
                      <a:pt x="5" y="160"/>
                      <a:pt x="4" y="156"/>
                      <a:pt x="3" y="154"/>
                    </a:cubicBezTo>
                    <a:cubicBezTo>
                      <a:pt x="3" y="153"/>
                      <a:pt x="4" y="155"/>
                      <a:pt x="5" y="156"/>
                    </a:cubicBez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35" name="Freeform 47"/>
              <p:cNvSpPr>
                <a:spLocks/>
              </p:cNvSpPr>
              <p:nvPr/>
            </p:nvSpPr>
            <p:spPr bwMode="ltGray">
              <a:xfrm>
                <a:off x="2031" y="287"/>
                <a:ext cx="59" cy="34"/>
              </a:xfrm>
              <a:custGeom>
                <a:avLst/>
                <a:gdLst/>
                <a:ahLst/>
                <a:cxnLst>
                  <a:cxn ang="0">
                    <a:pos x="26" y="61"/>
                  </a:cxn>
                  <a:cxn ang="0">
                    <a:pos x="30" y="43"/>
                  </a:cxn>
                  <a:cxn ang="0">
                    <a:pos x="50" y="33"/>
                  </a:cxn>
                  <a:cxn ang="0">
                    <a:pos x="54" y="45"/>
                  </a:cxn>
                  <a:cxn ang="0">
                    <a:pos x="66" y="49"/>
                  </a:cxn>
                  <a:cxn ang="0">
                    <a:pos x="80" y="55"/>
                  </a:cxn>
                  <a:cxn ang="0">
                    <a:pos x="116" y="33"/>
                  </a:cxn>
                  <a:cxn ang="0">
                    <a:pos x="130" y="17"/>
                  </a:cxn>
                  <a:cxn ang="0">
                    <a:pos x="138" y="11"/>
                  </a:cxn>
                  <a:cxn ang="0">
                    <a:pos x="106" y="49"/>
                  </a:cxn>
                  <a:cxn ang="0">
                    <a:pos x="84" y="67"/>
                  </a:cxn>
                  <a:cxn ang="0">
                    <a:pos x="66" y="81"/>
                  </a:cxn>
                  <a:cxn ang="0">
                    <a:pos x="48" y="103"/>
                  </a:cxn>
                  <a:cxn ang="0">
                    <a:pos x="26" y="89"/>
                  </a:cxn>
                  <a:cxn ang="0">
                    <a:pos x="20" y="87"/>
                  </a:cxn>
                  <a:cxn ang="0">
                    <a:pos x="22" y="97"/>
                  </a:cxn>
                  <a:cxn ang="0">
                    <a:pos x="0" y="97"/>
                  </a:cxn>
                  <a:cxn ang="0">
                    <a:pos x="10" y="79"/>
                  </a:cxn>
                  <a:cxn ang="0">
                    <a:pos x="26" y="61"/>
                  </a:cxn>
                </a:cxnLst>
                <a:rect l="0" t="0" r="r" b="b"/>
                <a:pathLst>
                  <a:path w="138" h="103">
                    <a:moveTo>
                      <a:pt x="26" y="61"/>
                    </a:moveTo>
                    <a:cubicBezTo>
                      <a:pt x="29" y="53"/>
                      <a:pt x="33" y="51"/>
                      <a:pt x="30" y="43"/>
                    </a:cubicBezTo>
                    <a:cubicBezTo>
                      <a:pt x="33" y="27"/>
                      <a:pt x="37" y="24"/>
                      <a:pt x="50" y="33"/>
                    </a:cubicBezTo>
                    <a:cubicBezTo>
                      <a:pt x="51" y="37"/>
                      <a:pt x="53" y="41"/>
                      <a:pt x="54" y="45"/>
                    </a:cubicBezTo>
                    <a:cubicBezTo>
                      <a:pt x="55" y="49"/>
                      <a:pt x="66" y="49"/>
                      <a:pt x="66" y="49"/>
                    </a:cubicBezTo>
                    <a:cubicBezTo>
                      <a:pt x="75" y="43"/>
                      <a:pt x="77" y="45"/>
                      <a:pt x="80" y="55"/>
                    </a:cubicBezTo>
                    <a:cubicBezTo>
                      <a:pt x="92" y="47"/>
                      <a:pt x="101" y="37"/>
                      <a:pt x="116" y="33"/>
                    </a:cubicBezTo>
                    <a:cubicBezTo>
                      <a:pt x="125" y="19"/>
                      <a:pt x="120" y="24"/>
                      <a:pt x="130" y="17"/>
                    </a:cubicBezTo>
                    <a:cubicBezTo>
                      <a:pt x="134" y="11"/>
                      <a:pt x="134" y="0"/>
                      <a:pt x="138" y="11"/>
                    </a:cubicBezTo>
                    <a:cubicBezTo>
                      <a:pt x="135" y="31"/>
                      <a:pt x="126" y="45"/>
                      <a:pt x="106" y="49"/>
                    </a:cubicBezTo>
                    <a:cubicBezTo>
                      <a:pt x="97" y="55"/>
                      <a:pt x="93" y="61"/>
                      <a:pt x="84" y="67"/>
                    </a:cubicBezTo>
                    <a:cubicBezTo>
                      <a:pt x="80" y="79"/>
                      <a:pt x="79" y="79"/>
                      <a:pt x="66" y="81"/>
                    </a:cubicBezTo>
                    <a:cubicBezTo>
                      <a:pt x="60" y="90"/>
                      <a:pt x="57" y="97"/>
                      <a:pt x="48" y="103"/>
                    </a:cubicBezTo>
                    <a:cubicBezTo>
                      <a:pt x="42" y="94"/>
                      <a:pt x="37" y="93"/>
                      <a:pt x="26" y="89"/>
                    </a:cubicBezTo>
                    <a:cubicBezTo>
                      <a:pt x="24" y="88"/>
                      <a:pt x="20" y="87"/>
                      <a:pt x="20" y="87"/>
                    </a:cubicBezTo>
                    <a:cubicBezTo>
                      <a:pt x="10" y="90"/>
                      <a:pt x="14" y="94"/>
                      <a:pt x="22" y="97"/>
                    </a:cubicBezTo>
                    <a:cubicBezTo>
                      <a:pt x="14" y="103"/>
                      <a:pt x="9" y="100"/>
                      <a:pt x="0" y="97"/>
                    </a:cubicBezTo>
                    <a:cubicBezTo>
                      <a:pt x="2" y="87"/>
                      <a:pt x="1" y="82"/>
                      <a:pt x="10" y="79"/>
                    </a:cubicBezTo>
                    <a:cubicBezTo>
                      <a:pt x="15" y="63"/>
                      <a:pt x="14" y="69"/>
                      <a:pt x="26" y="61"/>
                    </a:cubicBez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36" name="Freeform 48"/>
              <p:cNvSpPr>
                <a:spLocks/>
              </p:cNvSpPr>
              <p:nvPr/>
            </p:nvSpPr>
            <p:spPr bwMode="ltGray">
              <a:xfrm>
                <a:off x="1968" y="319"/>
                <a:ext cx="80" cy="72"/>
              </a:xfrm>
              <a:custGeom>
                <a:avLst/>
                <a:gdLst/>
                <a:ahLst/>
                <a:cxnLst>
                  <a:cxn ang="0">
                    <a:pos x="158" y="24"/>
                  </a:cxn>
                  <a:cxn ang="0">
                    <a:pos x="160" y="6"/>
                  </a:cxn>
                  <a:cxn ang="0">
                    <a:pos x="170" y="0"/>
                  </a:cxn>
                  <a:cxn ang="0">
                    <a:pos x="182" y="24"/>
                  </a:cxn>
                  <a:cxn ang="0">
                    <a:pos x="188" y="42"/>
                  </a:cxn>
                  <a:cxn ang="0">
                    <a:pos x="178" y="58"/>
                  </a:cxn>
                  <a:cxn ang="0">
                    <a:pos x="170" y="76"/>
                  </a:cxn>
                  <a:cxn ang="0">
                    <a:pos x="162" y="126"/>
                  </a:cxn>
                  <a:cxn ang="0">
                    <a:pos x="144" y="136"/>
                  </a:cxn>
                  <a:cxn ang="0">
                    <a:pos x="120" y="138"/>
                  </a:cxn>
                  <a:cxn ang="0">
                    <a:pos x="112" y="124"/>
                  </a:cxn>
                  <a:cxn ang="0">
                    <a:pos x="102" y="146"/>
                  </a:cxn>
                  <a:cxn ang="0">
                    <a:pos x="90" y="150"/>
                  </a:cxn>
                  <a:cxn ang="0">
                    <a:pos x="80" y="132"/>
                  </a:cxn>
                  <a:cxn ang="0">
                    <a:pos x="58" y="144"/>
                  </a:cxn>
                  <a:cxn ang="0">
                    <a:pos x="76" y="142"/>
                  </a:cxn>
                  <a:cxn ang="0">
                    <a:pos x="78" y="160"/>
                  </a:cxn>
                  <a:cxn ang="0">
                    <a:pos x="58" y="166"/>
                  </a:cxn>
                  <a:cxn ang="0">
                    <a:pos x="34" y="166"/>
                  </a:cxn>
                  <a:cxn ang="0">
                    <a:pos x="36" y="154"/>
                  </a:cxn>
                  <a:cxn ang="0">
                    <a:pos x="46" y="144"/>
                  </a:cxn>
                  <a:cxn ang="0">
                    <a:pos x="34" y="148"/>
                  </a:cxn>
                  <a:cxn ang="0">
                    <a:pos x="26" y="166"/>
                  </a:cxn>
                  <a:cxn ang="0">
                    <a:pos x="30" y="190"/>
                  </a:cxn>
                  <a:cxn ang="0">
                    <a:pos x="14" y="200"/>
                  </a:cxn>
                  <a:cxn ang="0">
                    <a:pos x="0" y="214"/>
                  </a:cxn>
                  <a:cxn ang="0">
                    <a:pos x="8" y="188"/>
                  </a:cxn>
                  <a:cxn ang="0">
                    <a:pos x="0" y="164"/>
                  </a:cxn>
                  <a:cxn ang="0">
                    <a:pos x="14" y="152"/>
                  </a:cxn>
                  <a:cxn ang="0">
                    <a:pos x="32" y="134"/>
                  </a:cxn>
                  <a:cxn ang="0">
                    <a:pos x="44" y="118"/>
                  </a:cxn>
                  <a:cxn ang="0">
                    <a:pos x="72" y="116"/>
                  </a:cxn>
                  <a:cxn ang="0">
                    <a:pos x="84" y="112"/>
                  </a:cxn>
                  <a:cxn ang="0">
                    <a:pos x="114" y="78"/>
                  </a:cxn>
                  <a:cxn ang="0">
                    <a:pos x="120" y="92"/>
                  </a:cxn>
                  <a:cxn ang="0">
                    <a:pos x="132" y="76"/>
                  </a:cxn>
                  <a:cxn ang="0">
                    <a:pos x="150" y="54"/>
                  </a:cxn>
                  <a:cxn ang="0">
                    <a:pos x="154" y="42"/>
                  </a:cxn>
                  <a:cxn ang="0">
                    <a:pos x="148" y="38"/>
                  </a:cxn>
                  <a:cxn ang="0">
                    <a:pos x="152" y="32"/>
                  </a:cxn>
                  <a:cxn ang="0">
                    <a:pos x="158" y="24"/>
                  </a:cxn>
                </a:cxnLst>
                <a:rect l="0" t="0" r="r" b="b"/>
                <a:pathLst>
                  <a:path w="188" h="214">
                    <a:moveTo>
                      <a:pt x="158" y="24"/>
                    </a:moveTo>
                    <a:cubicBezTo>
                      <a:pt x="156" y="18"/>
                      <a:pt x="160" y="6"/>
                      <a:pt x="160" y="6"/>
                    </a:cubicBezTo>
                    <a:cubicBezTo>
                      <a:pt x="167" y="16"/>
                      <a:pt x="167" y="8"/>
                      <a:pt x="170" y="0"/>
                    </a:cubicBezTo>
                    <a:cubicBezTo>
                      <a:pt x="181" y="4"/>
                      <a:pt x="179" y="14"/>
                      <a:pt x="182" y="24"/>
                    </a:cubicBezTo>
                    <a:cubicBezTo>
                      <a:pt x="184" y="30"/>
                      <a:pt x="188" y="42"/>
                      <a:pt x="188" y="42"/>
                    </a:cubicBezTo>
                    <a:cubicBezTo>
                      <a:pt x="183" y="56"/>
                      <a:pt x="188" y="52"/>
                      <a:pt x="178" y="58"/>
                    </a:cubicBezTo>
                    <a:cubicBezTo>
                      <a:pt x="174" y="63"/>
                      <a:pt x="170" y="76"/>
                      <a:pt x="170" y="76"/>
                    </a:cubicBezTo>
                    <a:cubicBezTo>
                      <a:pt x="169" y="100"/>
                      <a:pt x="173" y="110"/>
                      <a:pt x="162" y="126"/>
                    </a:cubicBezTo>
                    <a:cubicBezTo>
                      <a:pt x="150" y="118"/>
                      <a:pt x="155" y="132"/>
                      <a:pt x="144" y="136"/>
                    </a:cubicBezTo>
                    <a:cubicBezTo>
                      <a:pt x="135" y="134"/>
                      <a:pt x="129" y="135"/>
                      <a:pt x="120" y="138"/>
                    </a:cubicBezTo>
                    <a:cubicBezTo>
                      <a:pt x="114" y="129"/>
                      <a:pt x="122" y="127"/>
                      <a:pt x="112" y="124"/>
                    </a:cubicBezTo>
                    <a:cubicBezTo>
                      <a:pt x="108" y="130"/>
                      <a:pt x="108" y="142"/>
                      <a:pt x="102" y="146"/>
                    </a:cubicBezTo>
                    <a:cubicBezTo>
                      <a:pt x="98" y="148"/>
                      <a:pt x="90" y="150"/>
                      <a:pt x="90" y="150"/>
                    </a:cubicBezTo>
                    <a:cubicBezTo>
                      <a:pt x="87" y="141"/>
                      <a:pt x="89" y="135"/>
                      <a:pt x="80" y="132"/>
                    </a:cubicBezTo>
                    <a:cubicBezTo>
                      <a:pt x="68" y="134"/>
                      <a:pt x="65" y="134"/>
                      <a:pt x="58" y="144"/>
                    </a:cubicBezTo>
                    <a:cubicBezTo>
                      <a:pt x="66" y="150"/>
                      <a:pt x="68" y="147"/>
                      <a:pt x="76" y="142"/>
                    </a:cubicBezTo>
                    <a:cubicBezTo>
                      <a:pt x="81" y="146"/>
                      <a:pt x="85" y="155"/>
                      <a:pt x="78" y="160"/>
                    </a:cubicBezTo>
                    <a:cubicBezTo>
                      <a:pt x="75" y="162"/>
                      <a:pt x="62" y="165"/>
                      <a:pt x="58" y="166"/>
                    </a:cubicBezTo>
                    <a:cubicBezTo>
                      <a:pt x="48" y="173"/>
                      <a:pt x="44" y="173"/>
                      <a:pt x="34" y="166"/>
                    </a:cubicBezTo>
                    <a:cubicBezTo>
                      <a:pt x="35" y="162"/>
                      <a:pt x="34" y="158"/>
                      <a:pt x="36" y="154"/>
                    </a:cubicBezTo>
                    <a:cubicBezTo>
                      <a:pt x="38" y="150"/>
                      <a:pt x="55" y="146"/>
                      <a:pt x="46" y="144"/>
                    </a:cubicBezTo>
                    <a:cubicBezTo>
                      <a:pt x="42" y="143"/>
                      <a:pt x="34" y="148"/>
                      <a:pt x="34" y="148"/>
                    </a:cubicBezTo>
                    <a:cubicBezTo>
                      <a:pt x="32" y="155"/>
                      <a:pt x="28" y="159"/>
                      <a:pt x="26" y="166"/>
                    </a:cubicBezTo>
                    <a:cubicBezTo>
                      <a:pt x="36" y="182"/>
                      <a:pt x="36" y="173"/>
                      <a:pt x="30" y="190"/>
                    </a:cubicBezTo>
                    <a:cubicBezTo>
                      <a:pt x="28" y="196"/>
                      <a:pt x="14" y="200"/>
                      <a:pt x="14" y="200"/>
                    </a:cubicBezTo>
                    <a:cubicBezTo>
                      <a:pt x="5" y="214"/>
                      <a:pt x="11" y="210"/>
                      <a:pt x="0" y="214"/>
                    </a:cubicBezTo>
                    <a:cubicBezTo>
                      <a:pt x="2" y="202"/>
                      <a:pt x="5" y="198"/>
                      <a:pt x="8" y="188"/>
                    </a:cubicBezTo>
                    <a:cubicBezTo>
                      <a:pt x="6" y="178"/>
                      <a:pt x="3" y="173"/>
                      <a:pt x="0" y="164"/>
                    </a:cubicBezTo>
                    <a:cubicBezTo>
                      <a:pt x="3" y="156"/>
                      <a:pt x="7" y="157"/>
                      <a:pt x="14" y="152"/>
                    </a:cubicBezTo>
                    <a:cubicBezTo>
                      <a:pt x="18" y="141"/>
                      <a:pt x="23" y="140"/>
                      <a:pt x="32" y="134"/>
                    </a:cubicBezTo>
                    <a:cubicBezTo>
                      <a:pt x="37" y="127"/>
                      <a:pt x="37" y="123"/>
                      <a:pt x="44" y="118"/>
                    </a:cubicBezTo>
                    <a:cubicBezTo>
                      <a:pt x="64" y="121"/>
                      <a:pt x="55" y="122"/>
                      <a:pt x="72" y="116"/>
                    </a:cubicBezTo>
                    <a:cubicBezTo>
                      <a:pt x="76" y="115"/>
                      <a:pt x="84" y="112"/>
                      <a:pt x="84" y="112"/>
                    </a:cubicBezTo>
                    <a:cubicBezTo>
                      <a:pt x="105" y="119"/>
                      <a:pt x="97" y="84"/>
                      <a:pt x="114" y="78"/>
                    </a:cubicBezTo>
                    <a:cubicBezTo>
                      <a:pt x="117" y="87"/>
                      <a:pt x="110" y="89"/>
                      <a:pt x="120" y="92"/>
                    </a:cubicBezTo>
                    <a:cubicBezTo>
                      <a:pt x="125" y="85"/>
                      <a:pt x="125" y="81"/>
                      <a:pt x="132" y="76"/>
                    </a:cubicBezTo>
                    <a:cubicBezTo>
                      <a:pt x="138" y="68"/>
                      <a:pt x="146" y="65"/>
                      <a:pt x="150" y="54"/>
                    </a:cubicBezTo>
                    <a:cubicBezTo>
                      <a:pt x="151" y="50"/>
                      <a:pt x="154" y="42"/>
                      <a:pt x="154" y="42"/>
                    </a:cubicBezTo>
                    <a:cubicBezTo>
                      <a:pt x="152" y="41"/>
                      <a:pt x="148" y="40"/>
                      <a:pt x="148" y="38"/>
                    </a:cubicBezTo>
                    <a:cubicBezTo>
                      <a:pt x="148" y="36"/>
                      <a:pt x="161" y="33"/>
                      <a:pt x="152" y="32"/>
                    </a:cubicBezTo>
                    <a:lnTo>
                      <a:pt x="158" y="24"/>
                    </a:ln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37" name="Freeform 49"/>
              <p:cNvSpPr>
                <a:spLocks/>
              </p:cNvSpPr>
              <p:nvPr/>
            </p:nvSpPr>
            <p:spPr bwMode="ltGray">
              <a:xfrm>
                <a:off x="2021" y="340"/>
                <a:ext cx="6" cy="4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4" y="13"/>
                  </a:cxn>
                  <a:cxn ang="0">
                    <a:pos x="0" y="9"/>
                  </a:cxn>
                </a:cxnLst>
                <a:rect l="0" t="0" r="r" b="b"/>
                <a:pathLst>
                  <a:path w="13" h="13">
                    <a:moveTo>
                      <a:pt x="0" y="9"/>
                    </a:moveTo>
                    <a:cubicBezTo>
                      <a:pt x="6" y="0"/>
                      <a:pt x="13" y="7"/>
                      <a:pt x="4" y="13"/>
                    </a:cubicBezTo>
                    <a:cubicBezTo>
                      <a:pt x="0" y="6"/>
                      <a:pt x="0" y="5"/>
                      <a:pt x="0" y="9"/>
                    </a:cubicBez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38" name="Freeform 50"/>
              <p:cNvSpPr>
                <a:spLocks/>
              </p:cNvSpPr>
              <p:nvPr/>
            </p:nvSpPr>
            <p:spPr bwMode="ltGray">
              <a:xfrm>
                <a:off x="1573" y="389"/>
                <a:ext cx="347" cy="189"/>
              </a:xfrm>
              <a:custGeom>
                <a:avLst/>
                <a:gdLst/>
                <a:ahLst/>
                <a:cxnLst>
                  <a:cxn ang="0">
                    <a:pos x="812" y="26"/>
                  </a:cxn>
                  <a:cxn ang="0">
                    <a:pos x="778" y="78"/>
                  </a:cxn>
                  <a:cxn ang="0">
                    <a:pos x="748" y="122"/>
                  </a:cxn>
                  <a:cxn ang="0">
                    <a:pos x="722" y="142"/>
                  </a:cxn>
                  <a:cxn ang="0">
                    <a:pos x="634" y="180"/>
                  </a:cxn>
                  <a:cxn ang="0">
                    <a:pos x="632" y="210"/>
                  </a:cxn>
                  <a:cxn ang="0">
                    <a:pos x="604" y="230"/>
                  </a:cxn>
                  <a:cxn ang="0">
                    <a:pos x="620" y="178"/>
                  </a:cxn>
                  <a:cxn ang="0">
                    <a:pos x="576" y="188"/>
                  </a:cxn>
                  <a:cxn ang="0">
                    <a:pos x="556" y="218"/>
                  </a:cxn>
                  <a:cxn ang="0">
                    <a:pos x="596" y="280"/>
                  </a:cxn>
                  <a:cxn ang="0">
                    <a:pos x="594" y="368"/>
                  </a:cxn>
                  <a:cxn ang="0">
                    <a:pos x="542" y="406"/>
                  </a:cxn>
                  <a:cxn ang="0">
                    <a:pos x="522" y="386"/>
                  </a:cxn>
                  <a:cxn ang="0">
                    <a:pos x="482" y="348"/>
                  </a:cxn>
                  <a:cxn ang="0">
                    <a:pos x="462" y="348"/>
                  </a:cxn>
                  <a:cxn ang="0">
                    <a:pos x="450" y="394"/>
                  </a:cxn>
                  <a:cxn ang="0">
                    <a:pos x="500" y="464"/>
                  </a:cxn>
                  <a:cxn ang="0">
                    <a:pos x="510" y="524"/>
                  </a:cxn>
                  <a:cxn ang="0">
                    <a:pos x="526" y="560"/>
                  </a:cxn>
                  <a:cxn ang="0">
                    <a:pos x="492" y="544"/>
                  </a:cxn>
                  <a:cxn ang="0">
                    <a:pos x="470" y="518"/>
                  </a:cxn>
                  <a:cxn ang="0">
                    <a:pos x="422" y="424"/>
                  </a:cxn>
                  <a:cxn ang="0">
                    <a:pos x="426" y="310"/>
                  </a:cxn>
                  <a:cxn ang="0">
                    <a:pos x="422" y="268"/>
                  </a:cxn>
                  <a:cxn ang="0">
                    <a:pos x="412" y="276"/>
                  </a:cxn>
                  <a:cxn ang="0">
                    <a:pos x="386" y="266"/>
                  </a:cxn>
                  <a:cxn ang="0">
                    <a:pos x="360" y="170"/>
                  </a:cxn>
                  <a:cxn ang="0">
                    <a:pos x="330" y="166"/>
                  </a:cxn>
                  <a:cxn ang="0">
                    <a:pos x="288" y="172"/>
                  </a:cxn>
                  <a:cxn ang="0">
                    <a:pos x="242" y="232"/>
                  </a:cxn>
                  <a:cxn ang="0">
                    <a:pos x="196" y="268"/>
                  </a:cxn>
                  <a:cxn ang="0">
                    <a:pos x="184" y="274"/>
                  </a:cxn>
                  <a:cxn ang="0">
                    <a:pos x="160" y="328"/>
                  </a:cxn>
                  <a:cxn ang="0">
                    <a:pos x="152" y="354"/>
                  </a:cxn>
                  <a:cxn ang="0">
                    <a:pos x="128" y="404"/>
                  </a:cxn>
                  <a:cxn ang="0">
                    <a:pos x="94" y="392"/>
                  </a:cxn>
                  <a:cxn ang="0">
                    <a:pos x="66" y="258"/>
                  </a:cxn>
                  <a:cxn ang="0">
                    <a:pos x="72" y="156"/>
                  </a:cxn>
                  <a:cxn ang="0">
                    <a:pos x="44" y="180"/>
                  </a:cxn>
                  <a:cxn ang="0">
                    <a:pos x="20" y="150"/>
                  </a:cxn>
                  <a:cxn ang="0">
                    <a:pos x="24" y="138"/>
                  </a:cxn>
                  <a:cxn ang="0">
                    <a:pos x="0" y="92"/>
                  </a:cxn>
                  <a:cxn ang="0">
                    <a:pos x="798" y="6"/>
                  </a:cxn>
                </a:cxnLst>
                <a:rect l="0" t="0" r="r" b="b"/>
                <a:pathLst>
                  <a:path w="812" h="564">
                    <a:moveTo>
                      <a:pt x="798" y="6"/>
                    </a:moveTo>
                    <a:cubicBezTo>
                      <a:pt x="801" y="15"/>
                      <a:pt x="809" y="16"/>
                      <a:pt x="812" y="26"/>
                    </a:cubicBezTo>
                    <a:cubicBezTo>
                      <a:pt x="809" y="36"/>
                      <a:pt x="801" y="41"/>
                      <a:pt x="796" y="50"/>
                    </a:cubicBezTo>
                    <a:cubicBezTo>
                      <a:pt x="791" y="61"/>
                      <a:pt x="788" y="71"/>
                      <a:pt x="778" y="78"/>
                    </a:cubicBezTo>
                    <a:cubicBezTo>
                      <a:pt x="773" y="85"/>
                      <a:pt x="771" y="88"/>
                      <a:pt x="774" y="96"/>
                    </a:cubicBezTo>
                    <a:cubicBezTo>
                      <a:pt x="767" y="107"/>
                      <a:pt x="758" y="114"/>
                      <a:pt x="748" y="122"/>
                    </a:cubicBezTo>
                    <a:cubicBezTo>
                      <a:pt x="744" y="125"/>
                      <a:pt x="736" y="130"/>
                      <a:pt x="736" y="130"/>
                    </a:cubicBezTo>
                    <a:cubicBezTo>
                      <a:pt x="740" y="141"/>
                      <a:pt x="731" y="140"/>
                      <a:pt x="722" y="142"/>
                    </a:cubicBezTo>
                    <a:cubicBezTo>
                      <a:pt x="716" y="148"/>
                      <a:pt x="712" y="151"/>
                      <a:pt x="704" y="154"/>
                    </a:cubicBezTo>
                    <a:cubicBezTo>
                      <a:pt x="686" y="150"/>
                      <a:pt x="650" y="169"/>
                      <a:pt x="634" y="180"/>
                    </a:cubicBezTo>
                    <a:cubicBezTo>
                      <a:pt x="636" y="189"/>
                      <a:pt x="631" y="193"/>
                      <a:pt x="640" y="196"/>
                    </a:cubicBezTo>
                    <a:cubicBezTo>
                      <a:pt x="643" y="205"/>
                      <a:pt x="640" y="207"/>
                      <a:pt x="632" y="210"/>
                    </a:cubicBezTo>
                    <a:cubicBezTo>
                      <a:pt x="626" y="219"/>
                      <a:pt x="623" y="226"/>
                      <a:pt x="614" y="232"/>
                    </a:cubicBezTo>
                    <a:cubicBezTo>
                      <a:pt x="611" y="231"/>
                      <a:pt x="606" y="233"/>
                      <a:pt x="604" y="230"/>
                    </a:cubicBezTo>
                    <a:cubicBezTo>
                      <a:pt x="599" y="220"/>
                      <a:pt x="610" y="199"/>
                      <a:pt x="620" y="196"/>
                    </a:cubicBezTo>
                    <a:cubicBezTo>
                      <a:pt x="623" y="187"/>
                      <a:pt x="617" y="187"/>
                      <a:pt x="620" y="178"/>
                    </a:cubicBezTo>
                    <a:cubicBezTo>
                      <a:pt x="617" y="164"/>
                      <a:pt x="609" y="168"/>
                      <a:pt x="598" y="172"/>
                    </a:cubicBezTo>
                    <a:cubicBezTo>
                      <a:pt x="592" y="180"/>
                      <a:pt x="585" y="185"/>
                      <a:pt x="576" y="188"/>
                    </a:cubicBezTo>
                    <a:cubicBezTo>
                      <a:pt x="572" y="194"/>
                      <a:pt x="568" y="200"/>
                      <a:pt x="564" y="206"/>
                    </a:cubicBezTo>
                    <a:cubicBezTo>
                      <a:pt x="561" y="210"/>
                      <a:pt x="556" y="218"/>
                      <a:pt x="556" y="218"/>
                    </a:cubicBezTo>
                    <a:cubicBezTo>
                      <a:pt x="558" y="234"/>
                      <a:pt x="559" y="243"/>
                      <a:pt x="572" y="252"/>
                    </a:cubicBezTo>
                    <a:cubicBezTo>
                      <a:pt x="579" y="262"/>
                      <a:pt x="586" y="273"/>
                      <a:pt x="596" y="280"/>
                    </a:cubicBezTo>
                    <a:cubicBezTo>
                      <a:pt x="598" y="286"/>
                      <a:pt x="602" y="298"/>
                      <a:pt x="602" y="298"/>
                    </a:cubicBezTo>
                    <a:cubicBezTo>
                      <a:pt x="601" y="308"/>
                      <a:pt x="599" y="361"/>
                      <a:pt x="594" y="368"/>
                    </a:cubicBezTo>
                    <a:cubicBezTo>
                      <a:pt x="590" y="374"/>
                      <a:pt x="576" y="378"/>
                      <a:pt x="570" y="382"/>
                    </a:cubicBezTo>
                    <a:cubicBezTo>
                      <a:pt x="563" y="393"/>
                      <a:pt x="550" y="396"/>
                      <a:pt x="542" y="406"/>
                    </a:cubicBezTo>
                    <a:cubicBezTo>
                      <a:pt x="536" y="413"/>
                      <a:pt x="539" y="417"/>
                      <a:pt x="530" y="420"/>
                    </a:cubicBezTo>
                    <a:cubicBezTo>
                      <a:pt x="526" y="408"/>
                      <a:pt x="538" y="391"/>
                      <a:pt x="522" y="386"/>
                    </a:cubicBezTo>
                    <a:cubicBezTo>
                      <a:pt x="516" y="377"/>
                      <a:pt x="510" y="364"/>
                      <a:pt x="502" y="356"/>
                    </a:cubicBezTo>
                    <a:cubicBezTo>
                      <a:pt x="497" y="341"/>
                      <a:pt x="505" y="360"/>
                      <a:pt x="482" y="348"/>
                    </a:cubicBezTo>
                    <a:cubicBezTo>
                      <a:pt x="478" y="346"/>
                      <a:pt x="478" y="339"/>
                      <a:pt x="474" y="336"/>
                    </a:cubicBezTo>
                    <a:cubicBezTo>
                      <a:pt x="470" y="323"/>
                      <a:pt x="466" y="342"/>
                      <a:pt x="462" y="348"/>
                    </a:cubicBezTo>
                    <a:cubicBezTo>
                      <a:pt x="460" y="358"/>
                      <a:pt x="456" y="363"/>
                      <a:pt x="454" y="374"/>
                    </a:cubicBezTo>
                    <a:cubicBezTo>
                      <a:pt x="457" y="383"/>
                      <a:pt x="455" y="387"/>
                      <a:pt x="450" y="394"/>
                    </a:cubicBezTo>
                    <a:cubicBezTo>
                      <a:pt x="454" y="399"/>
                      <a:pt x="464" y="411"/>
                      <a:pt x="466" y="418"/>
                    </a:cubicBezTo>
                    <a:cubicBezTo>
                      <a:pt x="474" y="443"/>
                      <a:pt x="472" y="458"/>
                      <a:pt x="500" y="464"/>
                    </a:cubicBezTo>
                    <a:cubicBezTo>
                      <a:pt x="507" y="469"/>
                      <a:pt x="510" y="474"/>
                      <a:pt x="516" y="480"/>
                    </a:cubicBezTo>
                    <a:cubicBezTo>
                      <a:pt x="511" y="494"/>
                      <a:pt x="513" y="509"/>
                      <a:pt x="510" y="524"/>
                    </a:cubicBezTo>
                    <a:cubicBezTo>
                      <a:pt x="512" y="537"/>
                      <a:pt x="511" y="541"/>
                      <a:pt x="522" y="548"/>
                    </a:cubicBezTo>
                    <a:cubicBezTo>
                      <a:pt x="523" y="552"/>
                      <a:pt x="525" y="556"/>
                      <a:pt x="526" y="560"/>
                    </a:cubicBezTo>
                    <a:cubicBezTo>
                      <a:pt x="527" y="564"/>
                      <a:pt x="514" y="556"/>
                      <a:pt x="514" y="556"/>
                    </a:cubicBezTo>
                    <a:cubicBezTo>
                      <a:pt x="502" y="564"/>
                      <a:pt x="501" y="551"/>
                      <a:pt x="492" y="544"/>
                    </a:cubicBezTo>
                    <a:cubicBezTo>
                      <a:pt x="488" y="541"/>
                      <a:pt x="480" y="536"/>
                      <a:pt x="480" y="536"/>
                    </a:cubicBezTo>
                    <a:cubicBezTo>
                      <a:pt x="471" y="522"/>
                      <a:pt x="474" y="529"/>
                      <a:pt x="470" y="518"/>
                    </a:cubicBezTo>
                    <a:cubicBezTo>
                      <a:pt x="467" y="491"/>
                      <a:pt x="461" y="446"/>
                      <a:pt x="436" y="430"/>
                    </a:cubicBezTo>
                    <a:cubicBezTo>
                      <a:pt x="428" y="433"/>
                      <a:pt x="425" y="433"/>
                      <a:pt x="422" y="424"/>
                    </a:cubicBezTo>
                    <a:cubicBezTo>
                      <a:pt x="427" y="404"/>
                      <a:pt x="432" y="383"/>
                      <a:pt x="438" y="364"/>
                    </a:cubicBezTo>
                    <a:cubicBezTo>
                      <a:pt x="436" y="343"/>
                      <a:pt x="431" y="330"/>
                      <a:pt x="426" y="310"/>
                    </a:cubicBezTo>
                    <a:cubicBezTo>
                      <a:pt x="429" y="302"/>
                      <a:pt x="425" y="300"/>
                      <a:pt x="422" y="292"/>
                    </a:cubicBezTo>
                    <a:cubicBezTo>
                      <a:pt x="424" y="282"/>
                      <a:pt x="428" y="277"/>
                      <a:pt x="422" y="268"/>
                    </a:cubicBezTo>
                    <a:cubicBezTo>
                      <a:pt x="420" y="269"/>
                      <a:pt x="418" y="269"/>
                      <a:pt x="416" y="270"/>
                    </a:cubicBezTo>
                    <a:cubicBezTo>
                      <a:pt x="414" y="272"/>
                      <a:pt x="414" y="275"/>
                      <a:pt x="412" y="276"/>
                    </a:cubicBezTo>
                    <a:cubicBezTo>
                      <a:pt x="408" y="278"/>
                      <a:pt x="400" y="280"/>
                      <a:pt x="400" y="280"/>
                    </a:cubicBezTo>
                    <a:cubicBezTo>
                      <a:pt x="394" y="274"/>
                      <a:pt x="389" y="274"/>
                      <a:pt x="386" y="266"/>
                    </a:cubicBezTo>
                    <a:cubicBezTo>
                      <a:pt x="391" y="251"/>
                      <a:pt x="379" y="206"/>
                      <a:pt x="364" y="196"/>
                    </a:cubicBezTo>
                    <a:cubicBezTo>
                      <a:pt x="357" y="186"/>
                      <a:pt x="358" y="182"/>
                      <a:pt x="360" y="170"/>
                    </a:cubicBezTo>
                    <a:cubicBezTo>
                      <a:pt x="358" y="160"/>
                      <a:pt x="356" y="147"/>
                      <a:pt x="346" y="144"/>
                    </a:cubicBezTo>
                    <a:cubicBezTo>
                      <a:pt x="343" y="154"/>
                      <a:pt x="338" y="160"/>
                      <a:pt x="330" y="166"/>
                    </a:cubicBezTo>
                    <a:cubicBezTo>
                      <a:pt x="323" y="164"/>
                      <a:pt x="308" y="160"/>
                      <a:pt x="308" y="160"/>
                    </a:cubicBezTo>
                    <a:cubicBezTo>
                      <a:pt x="296" y="162"/>
                      <a:pt x="297" y="166"/>
                      <a:pt x="288" y="172"/>
                    </a:cubicBezTo>
                    <a:cubicBezTo>
                      <a:pt x="284" y="185"/>
                      <a:pt x="282" y="191"/>
                      <a:pt x="268" y="196"/>
                    </a:cubicBezTo>
                    <a:cubicBezTo>
                      <a:pt x="264" y="200"/>
                      <a:pt x="243" y="231"/>
                      <a:pt x="242" y="232"/>
                    </a:cubicBezTo>
                    <a:cubicBezTo>
                      <a:pt x="231" y="239"/>
                      <a:pt x="215" y="247"/>
                      <a:pt x="206" y="256"/>
                    </a:cubicBezTo>
                    <a:cubicBezTo>
                      <a:pt x="202" y="260"/>
                      <a:pt x="200" y="265"/>
                      <a:pt x="196" y="268"/>
                    </a:cubicBezTo>
                    <a:cubicBezTo>
                      <a:pt x="194" y="269"/>
                      <a:pt x="192" y="269"/>
                      <a:pt x="190" y="270"/>
                    </a:cubicBezTo>
                    <a:cubicBezTo>
                      <a:pt x="188" y="271"/>
                      <a:pt x="186" y="272"/>
                      <a:pt x="184" y="274"/>
                    </a:cubicBezTo>
                    <a:cubicBezTo>
                      <a:pt x="180" y="278"/>
                      <a:pt x="172" y="286"/>
                      <a:pt x="172" y="286"/>
                    </a:cubicBezTo>
                    <a:cubicBezTo>
                      <a:pt x="167" y="300"/>
                      <a:pt x="165" y="314"/>
                      <a:pt x="160" y="328"/>
                    </a:cubicBezTo>
                    <a:cubicBezTo>
                      <a:pt x="158" y="335"/>
                      <a:pt x="156" y="341"/>
                      <a:pt x="154" y="348"/>
                    </a:cubicBezTo>
                    <a:cubicBezTo>
                      <a:pt x="153" y="350"/>
                      <a:pt x="152" y="354"/>
                      <a:pt x="152" y="354"/>
                    </a:cubicBezTo>
                    <a:cubicBezTo>
                      <a:pt x="152" y="359"/>
                      <a:pt x="156" y="384"/>
                      <a:pt x="146" y="392"/>
                    </a:cubicBezTo>
                    <a:cubicBezTo>
                      <a:pt x="141" y="397"/>
                      <a:pt x="128" y="404"/>
                      <a:pt x="128" y="404"/>
                    </a:cubicBezTo>
                    <a:cubicBezTo>
                      <a:pt x="125" y="412"/>
                      <a:pt x="122" y="421"/>
                      <a:pt x="114" y="424"/>
                    </a:cubicBezTo>
                    <a:cubicBezTo>
                      <a:pt x="100" y="419"/>
                      <a:pt x="97" y="405"/>
                      <a:pt x="94" y="392"/>
                    </a:cubicBezTo>
                    <a:cubicBezTo>
                      <a:pt x="86" y="362"/>
                      <a:pt x="82" y="332"/>
                      <a:pt x="72" y="302"/>
                    </a:cubicBezTo>
                    <a:cubicBezTo>
                      <a:pt x="71" y="281"/>
                      <a:pt x="70" y="275"/>
                      <a:pt x="66" y="258"/>
                    </a:cubicBezTo>
                    <a:cubicBezTo>
                      <a:pt x="66" y="251"/>
                      <a:pt x="68" y="219"/>
                      <a:pt x="64" y="208"/>
                    </a:cubicBezTo>
                    <a:cubicBezTo>
                      <a:pt x="70" y="191"/>
                      <a:pt x="66" y="173"/>
                      <a:pt x="72" y="156"/>
                    </a:cubicBezTo>
                    <a:cubicBezTo>
                      <a:pt x="66" y="139"/>
                      <a:pt x="60" y="168"/>
                      <a:pt x="56" y="172"/>
                    </a:cubicBezTo>
                    <a:cubicBezTo>
                      <a:pt x="53" y="175"/>
                      <a:pt x="44" y="180"/>
                      <a:pt x="44" y="180"/>
                    </a:cubicBezTo>
                    <a:cubicBezTo>
                      <a:pt x="35" y="177"/>
                      <a:pt x="28" y="173"/>
                      <a:pt x="24" y="162"/>
                    </a:cubicBezTo>
                    <a:cubicBezTo>
                      <a:pt x="23" y="158"/>
                      <a:pt x="20" y="150"/>
                      <a:pt x="20" y="150"/>
                    </a:cubicBezTo>
                    <a:cubicBezTo>
                      <a:pt x="30" y="148"/>
                      <a:pt x="30" y="143"/>
                      <a:pt x="38" y="138"/>
                    </a:cubicBezTo>
                    <a:cubicBezTo>
                      <a:pt x="35" y="128"/>
                      <a:pt x="31" y="133"/>
                      <a:pt x="24" y="138"/>
                    </a:cubicBezTo>
                    <a:cubicBezTo>
                      <a:pt x="15" y="135"/>
                      <a:pt x="15" y="132"/>
                      <a:pt x="18" y="124"/>
                    </a:cubicBezTo>
                    <a:cubicBezTo>
                      <a:pt x="11" y="114"/>
                      <a:pt x="9" y="101"/>
                      <a:pt x="0" y="92"/>
                    </a:cubicBezTo>
                    <a:lnTo>
                      <a:pt x="76" y="0"/>
                    </a:lnTo>
                    <a:lnTo>
                      <a:pt x="798" y="6"/>
                    </a:ln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39" name="Freeform 51"/>
              <p:cNvSpPr>
                <a:spLocks/>
              </p:cNvSpPr>
              <p:nvPr/>
            </p:nvSpPr>
            <p:spPr bwMode="ltGray">
              <a:xfrm>
                <a:off x="1634" y="519"/>
                <a:ext cx="19" cy="29"/>
              </a:xfrm>
              <a:custGeom>
                <a:avLst/>
                <a:gdLst/>
                <a:ahLst/>
                <a:cxnLst>
                  <a:cxn ang="0">
                    <a:pos x="7" y="11"/>
                  </a:cxn>
                  <a:cxn ang="0">
                    <a:pos x="17" y="3"/>
                  </a:cxn>
                  <a:cxn ang="0">
                    <a:pos x="37" y="33"/>
                  </a:cxn>
                  <a:cxn ang="0">
                    <a:pos x="19" y="85"/>
                  </a:cxn>
                  <a:cxn ang="0">
                    <a:pos x="1" y="69"/>
                  </a:cxn>
                  <a:cxn ang="0">
                    <a:pos x="7" y="11"/>
                  </a:cxn>
                </a:cxnLst>
                <a:rect l="0" t="0" r="r" b="b"/>
                <a:pathLst>
                  <a:path w="43" h="85">
                    <a:moveTo>
                      <a:pt x="7" y="11"/>
                    </a:moveTo>
                    <a:cubicBezTo>
                      <a:pt x="4" y="2"/>
                      <a:pt x="9" y="0"/>
                      <a:pt x="17" y="3"/>
                    </a:cubicBezTo>
                    <a:cubicBezTo>
                      <a:pt x="24" y="13"/>
                      <a:pt x="28" y="24"/>
                      <a:pt x="37" y="33"/>
                    </a:cubicBezTo>
                    <a:cubicBezTo>
                      <a:pt x="43" y="52"/>
                      <a:pt x="40" y="78"/>
                      <a:pt x="19" y="85"/>
                    </a:cubicBezTo>
                    <a:cubicBezTo>
                      <a:pt x="6" y="81"/>
                      <a:pt x="5" y="81"/>
                      <a:pt x="1" y="69"/>
                    </a:cubicBezTo>
                    <a:cubicBezTo>
                      <a:pt x="2" y="66"/>
                      <a:pt x="0" y="4"/>
                      <a:pt x="7" y="11"/>
                    </a:cubicBez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40" name="Freeform 52"/>
              <p:cNvSpPr>
                <a:spLocks/>
              </p:cNvSpPr>
              <p:nvPr/>
            </p:nvSpPr>
            <p:spPr bwMode="ltGray">
              <a:xfrm>
                <a:off x="1900" y="421"/>
                <a:ext cx="18" cy="23"/>
              </a:xfrm>
              <a:custGeom>
                <a:avLst/>
                <a:gdLst/>
                <a:ahLst/>
                <a:cxnLst>
                  <a:cxn ang="0">
                    <a:pos x="13" y="28"/>
                  </a:cxn>
                  <a:cxn ang="0">
                    <a:pos x="29" y="2"/>
                  </a:cxn>
                  <a:cxn ang="0">
                    <a:pos x="43" y="4"/>
                  </a:cxn>
                  <a:cxn ang="0">
                    <a:pos x="39" y="26"/>
                  </a:cxn>
                  <a:cxn ang="0">
                    <a:pos x="13" y="74"/>
                  </a:cxn>
                  <a:cxn ang="0">
                    <a:pos x="7" y="60"/>
                  </a:cxn>
                  <a:cxn ang="0">
                    <a:pos x="3" y="36"/>
                  </a:cxn>
                  <a:cxn ang="0">
                    <a:pos x="13" y="28"/>
                  </a:cxn>
                </a:cxnLst>
                <a:rect l="0" t="0" r="r" b="b"/>
                <a:pathLst>
                  <a:path w="44" h="74">
                    <a:moveTo>
                      <a:pt x="13" y="28"/>
                    </a:moveTo>
                    <a:cubicBezTo>
                      <a:pt x="15" y="13"/>
                      <a:pt x="14" y="7"/>
                      <a:pt x="29" y="2"/>
                    </a:cubicBezTo>
                    <a:cubicBezTo>
                      <a:pt x="34" y="3"/>
                      <a:pt x="40" y="0"/>
                      <a:pt x="43" y="4"/>
                    </a:cubicBezTo>
                    <a:cubicBezTo>
                      <a:pt x="44" y="6"/>
                      <a:pt x="41" y="21"/>
                      <a:pt x="39" y="26"/>
                    </a:cubicBezTo>
                    <a:cubicBezTo>
                      <a:pt x="31" y="43"/>
                      <a:pt x="30" y="63"/>
                      <a:pt x="13" y="74"/>
                    </a:cubicBezTo>
                    <a:cubicBezTo>
                      <a:pt x="4" y="71"/>
                      <a:pt x="4" y="68"/>
                      <a:pt x="7" y="60"/>
                    </a:cubicBezTo>
                    <a:cubicBezTo>
                      <a:pt x="5" y="50"/>
                      <a:pt x="0" y="46"/>
                      <a:pt x="3" y="36"/>
                    </a:cubicBezTo>
                    <a:cubicBezTo>
                      <a:pt x="4" y="32"/>
                      <a:pt x="8" y="23"/>
                      <a:pt x="13" y="28"/>
                    </a:cubicBez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41" name="Freeform 53"/>
              <p:cNvSpPr>
                <a:spLocks/>
              </p:cNvSpPr>
              <p:nvPr/>
            </p:nvSpPr>
            <p:spPr bwMode="ltGray">
              <a:xfrm>
                <a:off x="1951" y="409"/>
                <a:ext cx="9" cy="10"/>
              </a:xfrm>
              <a:custGeom>
                <a:avLst/>
                <a:gdLst/>
                <a:ahLst/>
                <a:cxnLst>
                  <a:cxn ang="0">
                    <a:pos x="7" y="16"/>
                  </a:cxn>
                  <a:cxn ang="0">
                    <a:pos x="5" y="30"/>
                  </a:cxn>
                  <a:cxn ang="0">
                    <a:pos x="7" y="16"/>
                  </a:cxn>
                </a:cxnLst>
                <a:rect l="0" t="0" r="r" b="b"/>
                <a:pathLst>
                  <a:path w="20" h="30">
                    <a:moveTo>
                      <a:pt x="7" y="16"/>
                    </a:moveTo>
                    <a:cubicBezTo>
                      <a:pt x="18" y="0"/>
                      <a:pt x="20" y="20"/>
                      <a:pt x="5" y="30"/>
                    </a:cubicBezTo>
                    <a:cubicBezTo>
                      <a:pt x="0" y="23"/>
                      <a:pt x="1" y="22"/>
                      <a:pt x="7" y="16"/>
                    </a:cubicBez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42" name="Freeform 54"/>
              <p:cNvSpPr>
                <a:spLocks/>
              </p:cNvSpPr>
              <p:nvPr/>
            </p:nvSpPr>
            <p:spPr bwMode="ltGray">
              <a:xfrm>
                <a:off x="1021" y="314"/>
                <a:ext cx="433" cy="354"/>
              </a:xfrm>
              <a:custGeom>
                <a:avLst/>
                <a:gdLst/>
                <a:ahLst/>
                <a:cxnLst>
                  <a:cxn ang="0">
                    <a:pos x="481" y="464"/>
                  </a:cxn>
                  <a:cxn ang="0">
                    <a:pos x="486" y="451"/>
                  </a:cxn>
                  <a:cxn ang="0">
                    <a:pos x="500" y="413"/>
                  </a:cxn>
                  <a:cxn ang="0">
                    <a:pos x="309" y="287"/>
                  </a:cxn>
                  <a:cxn ang="0">
                    <a:pos x="282" y="346"/>
                  </a:cxn>
                  <a:cxn ang="0">
                    <a:pos x="303" y="556"/>
                  </a:cxn>
                  <a:cxn ang="0">
                    <a:pos x="282" y="494"/>
                  </a:cxn>
                  <a:cxn ang="0">
                    <a:pos x="242" y="439"/>
                  </a:cxn>
                  <a:cxn ang="0">
                    <a:pos x="245" y="413"/>
                  </a:cxn>
                  <a:cxn ang="0">
                    <a:pos x="247" y="394"/>
                  </a:cxn>
                  <a:cxn ang="0">
                    <a:pos x="220" y="375"/>
                  </a:cxn>
                  <a:cxn ang="0">
                    <a:pos x="194" y="346"/>
                  </a:cxn>
                  <a:cxn ang="0">
                    <a:pos x="148" y="354"/>
                  </a:cxn>
                  <a:cxn ang="0">
                    <a:pos x="126" y="365"/>
                  </a:cxn>
                  <a:cxn ang="0">
                    <a:pos x="78" y="365"/>
                  </a:cxn>
                  <a:cxn ang="0">
                    <a:pos x="22" y="312"/>
                  </a:cxn>
                  <a:cxn ang="0">
                    <a:pos x="11" y="295"/>
                  </a:cxn>
                  <a:cxn ang="0">
                    <a:pos x="0" y="264"/>
                  </a:cxn>
                  <a:cxn ang="0">
                    <a:pos x="24" y="213"/>
                  </a:cxn>
                  <a:cxn ang="0">
                    <a:pos x="32" y="181"/>
                  </a:cxn>
                  <a:cxn ang="0">
                    <a:pos x="51" y="143"/>
                  </a:cxn>
                  <a:cxn ang="0">
                    <a:pos x="81" y="116"/>
                  </a:cxn>
                  <a:cxn ang="0">
                    <a:pos x="167" y="67"/>
                  </a:cxn>
                  <a:cxn ang="0">
                    <a:pos x="220" y="30"/>
                  </a:cxn>
                  <a:cxn ang="0">
                    <a:pos x="258" y="6"/>
                  </a:cxn>
                  <a:cxn ang="0">
                    <a:pos x="363" y="2"/>
                  </a:cxn>
                  <a:cxn ang="0">
                    <a:pos x="398" y="0"/>
                  </a:cxn>
                  <a:cxn ang="0">
                    <a:pos x="384" y="34"/>
                  </a:cxn>
                  <a:cxn ang="0">
                    <a:pos x="443" y="84"/>
                  </a:cxn>
                  <a:cxn ang="0">
                    <a:pos x="497" y="74"/>
                  </a:cxn>
                  <a:cxn ang="0">
                    <a:pos x="529" y="82"/>
                  </a:cxn>
                  <a:cxn ang="0">
                    <a:pos x="559" y="97"/>
                  </a:cxn>
                  <a:cxn ang="0">
                    <a:pos x="572" y="188"/>
                  </a:cxn>
                  <a:cxn ang="0">
                    <a:pos x="572" y="240"/>
                  </a:cxn>
                  <a:cxn ang="0">
                    <a:pos x="599" y="283"/>
                  </a:cxn>
                  <a:cxn ang="0">
                    <a:pos x="645" y="300"/>
                  </a:cxn>
                  <a:cxn ang="0">
                    <a:pos x="680" y="295"/>
                  </a:cxn>
                  <a:cxn ang="0">
                    <a:pos x="664" y="340"/>
                  </a:cxn>
                  <a:cxn ang="0">
                    <a:pos x="599" y="407"/>
                  </a:cxn>
                  <a:cxn ang="0">
                    <a:pos x="548" y="485"/>
                  </a:cxn>
                  <a:cxn ang="0">
                    <a:pos x="556" y="508"/>
                  </a:cxn>
                  <a:cxn ang="0">
                    <a:pos x="435" y="556"/>
                  </a:cxn>
                </a:cxnLst>
                <a:rect l="0" t="0" r="r" b="b"/>
                <a:pathLst>
                  <a:path w="682" h="557">
                    <a:moveTo>
                      <a:pt x="435" y="556"/>
                    </a:moveTo>
                    <a:lnTo>
                      <a:pt x="481" y="464"/>
                    </a:lnTo>
                    <a:lnTo>
                      <a:pt x="473" y="449"/>
                    </a:lnTo>
                    <a:lnTo>
                      <a:pt x="486" y="451"/>
                    </a:lnTo>
                    <a:lnTo>
                      <a:pt x="495" y="441"/>
                    </a:lnTo>
                    <a:lnTo>
                      <a:pt x="500" y="413"/>
                    </a:lnTo>
                    <a:lnTo>
                      <a:pt x="500" y="371"/>
                    </a:lnTo>
                    <a:lnTo>
                      <a:pt x="309" y="287"/>
                    </a:lnTo>
                    <a:lnTo>
                      <a:pt x="296" y="308"/>
                    </a:lnTo>
                    <a:lnTo>
                      <a:pt x="282" y="346"/>
                    </a:lnTo>
                    <a:lnTo>
                      <a:pt x="396" y="557"/>
                    </a:lnTo>
                    <a:lnTo>
                      <a:pt x="303" y="556"/>
                    </a:lnTo>
                    <a:lnTo>
                      <a:pt x="304" y="536"/>
                    </a:lnTo>
                    <a:cubicBezTo>
                      <a:pt x="284" y="520"/>
                      <a:pt x="296" y="510"/>
                      <a:pt x="282" y="494"/>
                    </a:cubicBezTo>
                    <a:cubicBezTo>
                      <a:pt x="276" y="475"/>
                      <a:pt x="267" y="468"/>
                      <a:pt x="253" y="451"/>
                    </a:cubicBezTo>
                    <a:cubicBezTo>
                      <a:pt x="249" y="447"/>
                      <a:pt x="245" y="443"/>
                      <a:pt x="242" y="439"/>
                    </a:cubicBezTo>
                    <a:lnTo>
                      <a:pt x="237" y="432"/>
                    </a:lnTo>
                    <a:cubicBezTo>
                      <a:pt x="237" y="432"/>
                      <a:pt x="245" y="413"/>
                      <a:pt x="245" y="413"/>
                    </a:cubicBezTo>
                    <a:cubicBezTo>
                      <a:pt x="247" y="409"/>
                      <a:pt x="250" y="401"/>
                      <a:pt x="250" y="401"/>
                    </a:cubicBezTo>
                    <a:cubicBezTo>
                      <a:pt x="249" y="399"/>
                      <a:pt x="247" y="397"/>
                      <a:pt x="247" y="394"/>
                    </a:cubicBezTo>
                    <a:cubicBezTo>
                      <a:pt x="248" y="390"/>
                      <a:pt x="253" y="382"/>
                      <a:pt x="253" y="382"/>
                    </a:cubicBezTo>
                    <a:cubicBezTo>
                      <a:pt x="243" y="370"/>
                      <a:pt x="237" y="371"/>
                      <a:pt x="220" y="375"/>
                    </a:cubicBezTo>
                    <a:cubicBezTo>
                      <a:pt x="217" y="371"/>
                      <a:pt x="210" y="369"/>
                      <a:pt x="207" y="365"/>
                    </a:cubicBezTo>
                    <a:cubicBezTo>
                      <a:pt x="185" y="337"/>
                      <a:pt x="216" y="363"/>
                      <a:pt x="194" y="346"/>
                    </a:cubicBezTo>
                    <a:cubicBezTo>
                      <a:pt x="167" y="349"/>
                      <a:pt x="179" y="346"/>
                      <a:pt x="156" y="352"/>
                    </a:cubicBezTo>
                    <a:cubicBezTo>
                      <a:pt x="153" y="353"/>
                      <a:pt x="148" y="354"/>
                      <a:pt x="148" y="354"/>
                    </a:cubicBezTo>
                    <a:cubicBezTo>
                      <a:pt x="146" y="356"/>
                      <a:pt x="145" y="359"/>
                      <a:pt x="142" y="361"/>
                    </a:cubicBezTo>
                    <a:cubicBezTo>
                      <a:pt x="138" y="363"/>
                      <a:pt x="126" y="365"/>
                      <a:pt x="126" y="365"/>
                    </a:cubicBezTo>
                    <a:cubicBezTo>
                      <a:pt x="105" y="354"/>
                      <a:pt x="116" y="355"/>
                      <a:pt x="94" y="361"/>
                    </a:cubicBezTo>
                    <a:cubicBezTo>
                      <a:pt x="89" y="362"/>
                      <a:pt x="78" y="365"/>
                      <a:pt x="78" y="365"/>
                    </a:cubicBezTo>
                    <a:cubicBezTo>
                      <a:pt x="62" y="383"/>
                      <a:pt x="46" y="346"/>
                      <a:pt x="35" y="337"/>
                    </a:cubicBezTo>
                    <a:cubicBezTo>
                      <a:pt x="32" y="330"/>
                      <a:pt x="24" y="320"/>
                      <a:pt x="22" y="312"/>
                    </a:cubicBezTo>
                    <a:cubicBezTo>
                      <a:pt x="20" y="308"/>
                      <a:pt x="22" y="303"/>
                      <a:pt x="19" y="300"/>
                    </a:cubicBezTo>
                    <a:cubicBezTo>
                      <a:pt x="17" y="297"/>
                      <a:pt x="13" y="297"/>
                      <a:pt x="11" y="295"/>
                    </a:cubicBezTo>
                    <a:cubicBezTo>
                      <a:pt x="3" y="277"/>
                      <a:pt x="15" y="306"/>
                      <a:pt x="5" y="276"/>
                    </a:cubicBezTo>
                    <a:cubicBezTo>
                      <a:pt x="4" y="272"/>
                      <a:pt x="0" y="264"/>
                      <a:pt x="0" y="264"/>
                    </a:cubicBezTo>
                    <a:cubicBezTo>
                      <a:pt x="3" y="253"/>
                      <a:pt x="2" y="248"/>
                      <a:pt x="13" y="243"/>
                    </a:cubicBezTo>
                    <a:cubicBezTo>
                      <a:pt x="20" y="221"/>
                      <a:pt x="17" y="231"/>
                      <a:pt x="24" y="213"/>
                    </a:cubicBezTo>
                    <a:cubicBezTo>
                      <a:pt x="26" y="209"/>
                      <a:pt x="30" y="200"/>
                      <a:pt x="30" y="200"/>
                    </a:cubicBezTo>
                    <a:cubicBezTo>
                      <a:pt x="26" y="192"/>
                      <a:pt x="24" y="191"/>
                      <a:pt x="32" y="181"/>
                    </a:cubicBezTo>
                    <a:cubicBezTo>
                      <a:pt x="36" y="177"/>
                      <a:pt x="43" y="169"/>
                      <a:pt x="43" y="169"/>
                    </a:cubicBezTo>
                    <a:cubicBezTo>
                      <a:pt x="37" y="155"/>
                      <a:pt x="36" y="153"/>
                      <a:pt x="51" y="143"/>
                    </a:cubicBezTo>
                    <a:cubicBezTo>
                      <a:pt x="56" y="140"/>
                      <a:pt x="67" y="135"/>
                      <a:pt x="67" y="135"/>
                    </a:cubicBezTo>
                    <a:cubicBezTo>
                      <a:pt x="73" y="129"/>
                      <a:pt x="75" y="122"/>
                      <a:pt x="81" y="116"/>
                    </a:cubicBezTo>
                    <a:cubicBezTo>
                      <a:pt x="89" y="107"/>
                      <a:pt x="102" y="105"/>
                      <a:pt x="113" y="99"/>
                    </a:cubicBezTo>
                    <a:cubicBezTo>
                      <a:pt x="125" y="85"/>
                      <a:pt x="149" y="76"/>
                      <a:pt x="167" y="67"/>
                    </a:cubicBezTo>
                    <a:cubicBezTo>
                      <a:pt x="174" y="59"/>
                      <a:pt x="175" y="50"/>
                      <a:pt x="188" y="46"/>
                    </a:cubicBezTo>
                    <a:cubicBezTo>
                      <a:pt x="198" y="39"/>
                      <a:pt x="208" y="36"/>
                      <a:pt x="220" y="30"/>
                    </a:cubicBezTo>
                    <a:cubicBezTo>
                      <a:pt x="223" y="28"/>
                      <a:pt x="228" y="25"/>
                      <a:pt x="228" y="25"/>
                    </a:cubicBezTo>
                    <a:cubicBezTo>
                      <a:pt x="237" y="16"/>
                      <a:pt x="245" y="10"/>
                      <a:pt x="258" y="6"/>
                    </a:cubicBezTo>
                    <a:cubicBezTo>
                      <a:pt x="269" y="31"/>
                      <a:pt x="301" y="6"/>
                      <a:pt x="320" y="4"/>
                    </a:cubicBezTo>
                    <a:cubicBezTo>
                      <a:pt x="334" y="3"/>
                      <a:pt x="349" y="3"/>
                      <a:pt x="363" y="2"/>
                    </a:cubicBezTo>
                    <a:cubicBezTo>
                      <a:pt x="369" y="3"/>
                      <a:pt x="376" y="5"/>
                      <a:pt x="382" y="4"/>
                    </a:cubicBezTo>
                    <a:cubicBezTo>
                      <a:pt x="387" y="4"/>
                      <a:pt x="398" y="0"/>
                      <a:pt x="398" y="0"/>
                    </a:cubicBezTo>
                    <a:cubicBezTo>
                      <a:pt x="415" y="8"/>
                      <a:pt x="406" y="16"/>
                      <a:pt x="400" y="30"/>
                    </a:cubicBezTo>
                    <a:cubicBezTo>
                      <a:pt x="398" y="34"/>
                      <a:pt x="384" y="34"/>
                      <a:pt x="384" y="34"/>
                    </a:cubicBezTo>
                    <a:cubicBezTo>
                      <a:pt x="379" y="47"/>
                      <a:pt x="398" y="51"/>
                      <a:pt x="411" y="55"/>
                    </a:cubicBezTo>
                    <a:cubicBezTo>
                      <a:pt x="419" y="72"/>
                      <a:pt x="421" y="79"/>
                      <a:pt x="443" y="84"/>
                    </a:cubicBezTo>
                    <a:cubicBezTo>
                      <a:pt x="461" y="71"/>
                      <a:pt x="435" y="65"/>
                      <a:pt x="468" y="57"/>
                    </a:cubicBezTo>
                    <a:cubicBezTo>
                      <a:pt x="482" y="61"/>
                      <a:pt x="485" y="70"/>
                      <a:pt x="497" y="74"/>
                    </a:cubicBezTo>
                    <a:cubicBezTo>
                      <a:pt x="505" y="76"/>
                      <a:pt x="513" y="78"/>
                      <a:pt x="521" y="80"/>
                    </a:cubicBezTo>
                    <a:cubicBezTo>
                      <a:pt x="524" y="81"/>
                      <a:pt x="529" y="82"/>
                      <a:pt x="529" y="82"/>
                    </a:cubicBezTo>
                    <a:cubicBezTo>
                      <a:pt x="547" y="78"/>
                      <a:pt x="547" y="76"/>
                      <a:pt x="562" y="84"/>
                    </a:cubicBezTo>
                    <a:cubicBezTo>
                      <a:pt x="566" y="95"/>
                      <a:pt x="565" y="86"/>
                      <a:pt x="559" y="97"/>
                    </a:cubicBezTo>
                    <a:cubicBezTo>
                      <a:pt x="557" y="101"/>
                      <a:pt x="554" y="110"/>
                      <a:pt x="554" y="110"/>
                    </a:cubicBezTo>
                    <a:cubicBezTo>
                      <a:pt x="556" y="132"/>
                      <a:pt x="556" y="168"/>
                      <a:pt x="572" y="188"/>
                    </a:cubicBezTo>
                    <a:cubicBezTo>
                      <a:pt x="568" y="198"/>
                      <a:pt x="564" y="208"/>
                      <a:pt x="562" y="219"/>
                    </a:cubicBezTo>
                    <a:cubicBezTo>
                      <a:pt x="564" y="227"/>
                      <a:pt x="569" y="233"/>
                      <a:pt x="572" y="240"/>
                    </a:cubicBezTo>
                    <a:cubicBezTo>
                      <a:pt x="573" y="247"/>
                      <a:pt x="572" y="254"/>
                      <a:pt x="575" y="259"/>
                    </a:cubicBezTo>
                    <a:cubicBezTo>
                      <a:pt x="577" y="263"/>
                      <a:pt x="595" y="272"/>
                      <a:pt x="599" y="283"/>
                    </a:cubicBezTo>
                    <a:cubicBezTo>
                      <a:pt x="594" y="295"/>
                      <a:pt x="603" y="306"/>
                      <a:pt x="618" y="310"/>
                    </a:cubicBezTo>
                    <a:cubicBezTo>
                      <a:pt x="630" y="307"/>
                      <a:pt x="638" y="308"/>
                      <a:pt x="645" y="300"/>
                    </a:cubicBezTo>
                    <a:cubicBezTo>
                      <a:pt x="660" y="302"/>
                      <a:pt x="663" y="303"/>
                      <a:pt x="672" y="293"/>
                    </a:cubicBezTo>
                    <a:cubicBezTo>
                      <a:pt x="675" y="294"/>
                      <a:pt x="679" y="293"/>
                      <a:pt x="680" y="295"/>
                    </a:cubicBezTo>
                    <a:cubicBezTo>
                      <a:pt x="682" y="301"/>
                      <a:pt x="674" y="321"/>
                      <a:pt x="672" y="327"/>
                    </a:cubicBezTo>
                    <a:cubicBezTo>
                      <a:pt x="668" y="340"/>
                      <a:pt x="671" y="326"/>
                      <a:pt x="664" y="340"/>
                    </a:cubicBezTo>
                    <a:cubicBezTo>
                      <a:pt x="652" y="360"/>
                      <a:pt x="646" y="381"/>
                      <a:pt x="621" y="394"/>
                    </a:cubicBezTo>
                    <a:cubicBezTo>
                      <a:pt x="614" y="402"/>
                      <a:pt x="609" y="402"/>
                      <a:pt x="599" y="407"/>
                    </a:cubicBezTo>
                    <a:cubicBezTo>
                      <a:pt x="590" y="418"/>
                      <a:pt x="579" y="429"/>
                      <a:pt x="567" y="439"/>
                    </a:cubicBezTo>
                    <a:cubicBezTo>
                      <a:pt x="560" y="454"/>
                      <a:pt x="555" y="470"/>
                      <a:pt x="548" y="485"/>
                    </a:cubicBezTo>
                    <a:cubicBezTo>
                      <a:pt x="549" y="489"/>
                      <a:pt x="550" y="492"/>
                      <a:pt x="551" y="496"/>
                    </a:cubicBezTo>
                    <a:cubicBezTo>
                      <a:pt x="552" y="500"/>
                      <a:pt x="556" y="508"/>
                      <a:pt x="556" y="508"/>
                    </a:cubicBezTo>
                    <a:cubicBezTo>
                      <a:pt x="559" y="524"/>
                      <a:pt x="562" y="546"/>
                      <a:pt x="576" y="557"/>
                    </a:cubicBezTo>
                    <a:lnTo>
                      <a:pt x="435" y="556"/>
                    </a:ln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43" name="Freeform 55"/>
              <p:cNvSpPr>
                <a:spLocks/>
              </p:cNvSpPr>
              <p:nvPr/>
            </p:nvSpPr>
            <p:spPr bwMode="ltGray">
              <a:xfrm>
                <a:off x="1189" y="447"/>
                <a:ext cx="163" cy="221"/>
              </a:xfrm>
              <a:custGeom>
                <a:avLst/>
                <a:gdLst/>
                <a:ahLst/>
                <a:cxnLst>
                  <a:cxn ang="0">
                    <a:pos x="243" y="347"/>
                  </a:cxn>
                  <a:cxn ang="0">
                    <a:pos x="233" y="301"/>
                  </a:cxn>
                  <a:cxn ang="0">
                    <a:pos x="217" y="288"/>
                  </a:cxn>
                  <a:cxn ang="0">
                    <a:pos x="215" y="269"/>
                  </a:cxn>
                  <a:cxn ang="0">
                    <a:pos x="209" y="254"/>
                  </a:cxn>
                  <a:cxn ang="0">
                    <a:pos x="209" y="229"/>
                  </a:cxn>
                  <a:cxn ang="0">
                    <a:pos x="207" y="214"/>
                  </a:cxn>
                  <a:cxn ang="0">
                    <a:pos x="228" y="202"/>
                  </a:cxn>
                  <a:cxn ang="0">
                    <a:pos x="257" y="197"/>
                  </a:cxn>
                  <a:cxn ang="0">
                    <a:pos x="257" y="136"/>
                  </a:cxn>
                  <a:cxn ang="0">
                    <a:pos x="54" y="96"/>
                  </a:cxn>
                  <a:cxn ang="0">
                    <a:pos x="32" y="98"/>
                  </a:cxn>
                  <a:cxn ang="0">
                    <a:pos x="16" y="102"/>
                  </a:cxn>
                  <a:cxn ang="0">
                    <a:pos x="0" y="149"/>
                  </a:cxn>
                  <a:cxn ang="0">
                    <a:pos x="93" y="346"/>
                  </a:cxn>
                  <a:cxn ang="0">
                    <a:pos x="243" y="347"/>
                  </a:cxn>
                </a:cxnLst>
                <a:rect l="0" t="0" r="r" b="b"/>
                <a:pathLst>
                  <a:path w="257" h="347">
                    <a:moveTo>
                      <a:pt x="243" y="347"/>
                    </a:moveTo>
                    <a:lnTo>
                      <a:pt x="233" y="301"/>
                    </a:lnTo>
                    <a:lnTo>
                      <a:pt x="217" y="288"/>
                    </a:lnTo>
                    <a:lnTo>
                      <a:pt x="215" y="269"/>
                    </a:lnTo>
                    <a:lnTo>
                      <a:pt x="209" y="254"/>
                    </a:lnTo>
                    <a:lnTo>
                      <a:pt x="209" y="229"/>
                    </a:lnTo>
                    <a:lnTo>
                      <a:pt x="207" y="214"/>
                    </a:lnTo>
                    <a:lnTo>
                      <a:pt x="228" y="202"/>
                    </a:lnTo>
                    <a:lnTo>
                      <a:pt x="257" y="197"/>
                    </a:lnTo>
                    <a:lnTo>
                      <a:pt x="257" y="136"/>
                    </a:lnTo>
                    <a:cubicBezTo>
                      <a:pt x="209" y="119"/>
                      <a:pt x="13" y="0"/>
                      <a:pt x="54" y="96"/>
                    </a:cubicBezTo>
                    <a:cubicBezTo>
                      <a:pt x="36" y="106"/>
                      <a:pt x="57" y="97"/>
                      <a:pt x="32" y="98"/>
                    </a:cubicBezTo>
                    <a:cubicBezTo>
                      <a:pt x="27" y="99"/>
                      <a:pt x="16" y="102"/>
                      <a:pt x="16" y="102"/>
                    </a:cubicBezTo>
                    <a:lnTo>
                      <a:pt x="0" y="149"/>
                    </a:lnTo>
                    <a:lnTo>
                      <a:pt x="93" y="346"/>
                    </a:lnTo>
                    <a:lnTo>
                      <a:pt x="243" y="347"/>
                    </a:ln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44" name="Freeform 56"/>
              <p:cNvSpPr>
                <a:spLocks/>
              </p:cNvSpPr>
              <p:nvPr/>
            </p:nvSpPr>
            <p:spPr bwMode="ltGray">
              <a:xfrm>
                <a:off x="1476" y="611"/>
                <a:ext cx="7" cy="12"/>
              </a:xfrm>
              <a:custGeom>
                <a:avLst/>
                <a:gdLst/>
                <a:ahLst/>
                <a:cxnLst>
                  <a:cxn ang="0">
                    <a:pos x="7" y="25"/>
                  </a:cxn>
                  <a:cxn ang="0">
                    <a:pos x="19" y="21"/>
                  </a:cxn>
                  <a:cxn ang="0">
                    <a:pos x="7" y="25"/>
                  </a:cxn>
                </a:cxnLst>
                <a:rect l="0" t="0" r="r" b="b"/>
                <a:pathLst>
                  <a:path w="19" h="37">
                    <a:moveTo>
                      <a:pt x="7" y="25"/>
                    </a:moveTo>
                    <a:cubicBezTo>
                      <a:pt x="0" y="4"/>
                      <a:pt x="12" y="0"/>
                      <a:pt x="19" y="21"/>
                    </a:cubicBezTo>
                    <a:cubicBezTo>
                      <a:pt x="14" y="37"/>
                      <a:pt x="18" y="36"/>
                      <a:pt x="7" y="25"/>
                    </a:cubicBez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45" name="Freeform 57"/>
              <p:cNvSpPr>
                <a:spLocks/>
              </p:cNvSpPr>
              <p:nvPr/>
            </p:nvSpPr>
            <p:spPr bwMode="ltGray">
              <a:xfrm>
                <a:off x="1467" y="497"/>
                <a:ext cx="9" cy="7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6" y="0"/>
                  </a:cxn>
                  <a:cxn ang="0">
                    <a:pos x="20" y="12"/>
                  </a:cxn>
                  <a:cxn ang="0">
                    <a:pos x="8" y="20"/>
                  </a:cxn>
                  <a:cxn ang="0">
                    <a:pos x="12" y="12"/>
                  </a:cxn>
                </a:cxnLst>
                <a:rect l="0" t="0" r="r" b="b"/>
                <a:pathLst>
                  <a:path w="22" h="20">
                    <a:moveTo>
                      <a:pt x="12" y="12"/>
                    </a:moveTo>
                    <a:cubicBezTo>
                      <a:pt x="13" y="8"/>
                      <a:pt x="12" y="0"/>
                      <a:pt x="16" y="0"/>
                    </a:cubicBezTo>
                    <a:cubicBezTo>
                      <a:pt x="20" y="0"/>
                      <a:pt x="22" y="8"/>
                      <a:pt x="20" y="12"/>
                    </a:cubicBezTo>
                    <a:cubicBezTo>
                      <a:pt x="18" y="16"/>
                      <a:pt x="12" y="17"/>
                      <a:pt x="8" y="20"/>
                    </a:cubicBezTo>
                    <a:cubicBezTo>
                      <a:pt x="3" y="5"/>
                      <a:pt x="0" y="6"/>
                      <a:pt x="12" y="12"/>
                    </a:cubicBez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46" name="Freeform 58"/>
              <p:cNvSpPr>
                <a:spLocks/>
              </p:cNvSpPr>
              <p:nvPr/>
            </p:nvSpPr>
            <p:spPr bwMode="ltGray">
              <a:xfrm>
                <a:off x="1072" y="357"/>
                <a:ext cx="25" cy="10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32" y="6"/>
                  </a:cxn>
                  <a:cxn ang="0">
                    <a:pos x="36" y="30"/>
                  </a:cxn>
                  <a:cxn ang="0">
                    <a:pos x="24" y="18"/>
                  </a:cxn>
                </a:cxnLst>
                <a:rect l="0" t="0" r="r" b="b"/>
                <a:pathLst>
                  <a:path w="57" h="30">
                    <a:moveTo>
                      <a:pt x="24" y="18"/>
                    </a:moveTo>
                    <a:cubicBezTo>
                      <a:pt x="0" y="10"/>
                      <a:pt x="9" y="0"/>
                      <a:pt x="32" y="6"/>
                    </a:cubicBezTo>
                    <a:cubicBezTo>
                      <a:pt x="46" y="15"/>
                      <a:pt x="57" y="23"/>
                      <a:pt x="36" y="30"/>
                    </a:cubicBezTo>
                    <a:cubicBezTo>
                      <a:pt x="21" y="25"/>
                      <a:pt x="24" y="30"/>
                      <a:pt x="24" y="18"/>
                    </a:cubicBez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47" name="Freeform 59"/>
              <p:cNvSpPr>
                <a:spLocks/>
              </p:cNvSpPr>
              <p:nvPr/>
            </p:nvSpPr>
            <p:spPr bwMode="ltGray">
              <a:xfrm>
                <a:off x="1374" y="265"/>
                <a:ext cx="295" cy="233"/>
              </a:xfrm>
              <a:custGeom>
                <a:avLst/>
                <a:gdLst/>
                <a:ahLst/>
                <a:cxnLst>
                  <a:cxn ang="0">
                    <a:pos x="473" y="464"/>
                  </a:cxn>
                  <a:cxn ang="0">
                    <a:pos x="393" y="452"/>
                  </a:cxn>
                  <a:cxn ang="0">
                    <a:pos x="325" y="412"/>
                  </a:cxn>
                  <a:cxn ang="0">
                    <a:pos x="265" y="400"/>
                  </a:cxn>
                  <a:cxn ang="0">
                    <a:pos x="237" y="416"/>
                  </a:cxn>
                  <a:cxn ang="0">
                    <a:pos x="261" y="428"/>
                  </a:cxn>
                  <a:cxn ang="0">
                    <a:pos x="293" y="468"/>
                  </a:cxn>
                  <a:cxn ang="0">
                    <a:pos x="321" y="476"/>
                  </a:cxn>
                  <a:cxn ang="0">
                    <a:pos x="333" y="536"/>
                  </a:cxn>
                  <a:cxn ang="0">
                    <a:pos x="313" y="552"/>
                  </a:cxn>
                  <a:cxn ang="0">
                    <a:pos x="261" y="616"/>
                  </a:cxn>
                  <a:cxn ang="0">
                    <a:pos x="225" y="628"/>
                  </a:cxn>
                  <a:cxn ang="0">
                    <a:pos x="97" y="696"/>
                  </a:cxn>
                  <a:cxn ang="0">
                    <a:pos x="77" y="616"/>
                  </a:cxn>
                  <a:cxn ang="0">
                    <a:pos x="45" y="524"/>
                  </a:cxn>
                  <a:cxn ang="0">
                    <a:pos x="33" y="448"/>
                  </a:cxn>
                  <a:cxn ang="0">
                    <a:pos x="53" y="344"/>
                  </a:cxn>
                  <a:cxn ang="0">
                    <a:pos x="17" y="392"/>
                  </a:cxn>
                  <a:cxn ang="0">
                    <a:pos x="81" y="280"/>
                  </a:cxn>
                  <a:cxn ang="0">
                    <a:pos x="113" y="204"/>
                  </a:cxn>
                  <a:cxn ang="0">
                    <a:pos x="37" y="204"/>
                  </a:cxn>
                  <a:cxn ang="0">
                    <a:pos x="1" y="196"/>
                  </a:cxn>
                  <a:cxn ang="0">
                    <a:pos x="25" y="140"/>
                  </a:cxn>
                  <a:cxn ang="0">
                    <a:pos x="97" y="112"/>
                  </a:cxn>
                  <a:cxn ang="0">
                    <a:pos x="221" y="124"/>
                  </a:cxn>
                  <a:cxn ang="0">
                    <a:pos x="229" y="64"/>
                  </a:cxn>
                  <a:cxn ang="0">
                    <a:pos x="261" y="0"/>
                  </a:cxn>
                  <a:cxn ang="0">
                    <a:pos x="357" y="44"/>
                  </a:cxn>
                  <a:cxn ang="0">
                    <a:pos x="329" y="88"/>
                  </a:cxn>
                  <a:cxn ang="0">
                    <a:pos x="301" y="176"/>
                  </a:cxn>
                  <a:cxn ang="0">
                    <a:pos x="361" y="192"/>
                  </a:cxn>
                  <a:cxn ang="0">
                    <a:pos x="373" y="136"/>
                  </a:cxn>
                  <a:cxn ang="0">
                    <a:pos x="417" y="92"/>
                  </a:cxn>
                  <a:cxn ang="0">
                    <a:pos x="497" y="88"/>
                  </a:cxn>
                  <a:cxn ang="0">
                    <a:pos x="529" y="52"/>
                  </a:cxn>
                  <a:cxn ang="0">
                    <a:pos x="541" y="460"/>
                  </a:cxn>
                </a:cxnLst>
                <a:rect l="0" t="0" r="r" b="b"/>
                <a:pathLst>
                  <a:path w="693" h="696">
                    <a:moveTo>
                      <a:pt x="541" y="460"/>
                    </a:moveTo>
                    <a:lnTo>
                      <a:pt x="473" y="464"/>
                    </a:lnTo>
                    <a:lnTo>
                      <a:pt x="441" y="452"/>
                    </a:lnTo>
                    <a:lnTo>
                      <a:pt x="393" y="452"/>
                    </a:lnTo>
                    <a:cubicBezTo>
                      <a:pt x="365" y="448"/>
                      <a:pt x="360" y="444"/>
                      <a:pt x="337" y="436"/>
                    </a:cubicBezTo>
                    <a:cubicBezTo>
                      <a:pt x="336" y="432"/>
                      <a:pt x="330" y="413"/>
                      <a:pt x="325" y="412"/>
                    </a:cubicBezTo>
                    <a:cubicBezTo>
                      <a:pt x="317" y="411"/>
                      <a:pt x="301" y="420"/>
                      <a:pt x="301" y="420"/>
                    </a:cubicBezTo>
                    <a:cubicBezTo>
                      <a:pt x="289" y="412"/>
                      <a:pt x="277" y="408"/>
                      <a:pt x="265" y="400"/>
                    </a:cubicBezTo>
                    <a:cubicBezTo>
                      <a:pt x="252" y="380"/>
                      <a:pt x="256" y="356"/>
                      <a:pt x="233" y="348"/>
                    </a:cubicBezTo>
                    <a:cubicBezTo>
                      <a:pt x="217" y="372"/>
                      <a:pt x="221" y="392"/>
                      <a:pt x="237" y="416"/>
                    </a:cubicBezTo>
                    <a:cubicBezTo>
                      <a:pt x="234" y="428"/>
                      <a:pt x="228" y="445"/>
                      <a:pt x="237" y="444"/>
                    </a:cubicBezTo>
                    <a:cubicBezTo>
                      <a:pt x="247" y="443"/>
                      <a:pt x="261" y="428"/>
                      <a:pt x="261" y="428"/>
                    </a:cubicBezTo>
                    <a:cubicBezTo>
                      <a:pt x="258" y="450"/>
                      <a:pt x="243" y="475"/>
                      <a:pt x="269" y="484"/>
                    </a:cubicBezTo>
                    <a:cubicBezTo>
                      <a:pt x="277" y="479"/>
                      <a:pt x="288" y="476"/>
                      <a:pt x="293" y="468"/>
                    </a:cubicBezTo>
                    <a:cubicBezTo>
                      <a:pt x="302" y="454"/>
                      <a:pt x="303" y="446"/>
                      <a:pt x="317" y="436"/>
                    </a:cubicBezTo>
                    <a:cubicBezTo>
                      <a:pt x="315" y="448"/>
                      <a:pt x="306" y="467"/>
                      <a:pt x="321" y="476"/>
                    </a:cubicBezTo>
                    <a:cubicBezTo>
                      <a:pt x="328" y="480"/>
                      <a:pt x="345" y="484"/>
                      <a:pt x="345" y="484"/>
                    </a:cubicBezTo>
                    <a:cubicBezTo>
                      <a:pt x="382" y="472"/>
                      <a:pt x="347" y="527"/>
                      <a:pt x="333" y="536"/>
                    </a:cubicBezTo>
                    <a:cubicBezTo>
                      <a:pt x="330" y="540"/>
                      <a:pt x="329" y="545"/>
                      <a:pt x="325" y="548"/>
                    </a:cubicBezTo>
                    <a:cubicBezTo>
                      <a:pt x="322" y="551"/>
                      <a:pt x="316" y="549"/>
                      <a:pt x="313" y="552"/>
                    </a:cubicBezTo>
                    <a:cubicBezTo>
                      <a:pt x="300" y="565"/>
                      <a:pt x="320" y="575"/>
                      <a:pt x="293" y="584"/>
                    </a:cubicBezTo>
                    <a:cubicBezTo>
                      <a:pt x="286" y="595"/>
                      <a:pt x="272" y="610"/>
                      <a:pt x="261" y="616"/>
                    </a:cubicBezTo>
                    <a:cubicBezTo>
                      <a:pt x="254" y="620"/>
                      <a:pt x="245" y="621"/>
                      <a:pt x="237" y="624"/>
                    </a:cubicBezTo>
                    <a:cubicBezTo>
                      <a:pt x="233" y="625"/>
                      <a:pt x="225" y="628"/>
                      <a:pt x="225" y="628"/>
                    </a:cubicBezTo>
                    <a:cubicBezTo>
                      <a:pt x="215" y="659"/>
                      <a:pt x="212" y="652"/>
                      <a:pt x="173" y="656"/>
                    </a:cubicBezTo>
                    <a:cubicBezTo>
                      <a:pt x="140" y="667"/>
                      <a:pt x="132" y="687"/>
                      <a:pt x="97" y="696"/>
                    </a:cubicBezTo>
                    <a:cubicBezTo>
                      <a:pt x="77" y="691"/>
                      <a:pt x="75" y="687"/>
                      <a:pt x="81" y="668"/>
                    </a:cubicBezTo>
                    <a:cubicBezTo>
                      <a:pt x="77" y="646"/>
                      <a:pt x="72" y="639"/>
                      <a:pt x="77" y="616"/>
                    </a:cubicBezTo>
                    <a:cubicBezTo>
                      <a:pt x="73" y="598"/>
                      <a:pt x="71" y="587"/>
                      <a:pt x="61" y="572"/>
                    </a:cubicBezTo>
                    <a:cubicBezTo>
                      <a:pt x="58" y="551"/>
                      <a:pt x="51" y="543"/>
                      <a:pt x="45" y="524"/>
                    </a:cubicBezTo>
                    <a:cubicBezTo>
                      <a:pt x="52" y="502"/>
                      <a:pt x="58" y="496"/>
                      <a:pt x="49" y="472"/>
                    </a:cubicBezTo>
                    <a:cubicBezTo>
                      <a:pt x="46" y="463"/>
                      <a:pt x="33" y="448"/>
                      <a:pt x="33" y="448"/>
                    </a:cubicBezTo>
                    <a:cubicBezTo>
                      <a:pt x="42" y="422"/>
                      <a:pt x="42" y="408"/>
                      <a:pt x="33" y="380"/>
                    </a:cubicBezTo>
                    <a:cubicBezTo>
                      <a:pt x="49" y="369"/>
                      <a:pt x="48" y="362"/>
                      <a:pt x="53" y="344"/>
                    </a:cubicBezTo>
                    <a:cubicBezTo>
                      <a:pt x="47" y="327"/>
                      <a:pt x="49" y="308"/>
                      <a:pt x="33" y="332"/>
                    </a:cubicBezTo>
                    <a:cubicBezTo>
                      <a:pt x="40" y="353"/>
                      <a:pt x="29" y="374"/>
                      <a:pt x="17" y="392"/>
                    </a:cubicBezTo>
                    <a:cubicBezTo>
                      <a:pt x="6" y="360"/>
                      <a:pt x="10" y="340"/>
                      <a:pt x="13" y="304"/>
                    </a:cubicBezTo>
                    <a:cubicBezTo>
                      <a:pt x="44" y="314"/>
                      <a:pt x="54" y="289"/>
                      <a:pt x="81" y="280"/>
                    </a:cubicBezTo>
                    <a:cubicBezTo>
                      <a:pt x="94" y="261"/>
                      <a:pt x="85" y="242"/>
                      <a:pt x="105" y="228"/>
                    </a:cubicBezTo>
                    <a:cubicBezTo>
                      <a:pt x="108" y="220"/>
                      <a:pt x="110" y="212"/>
                      <a:pt x="113" y="204"/>
                    </a:cubicBezTo>
                    <a:cubicBezTo>
                      <a:pt x="116" y="196"/>
                      <a:pt x="89" y="196"/>
                      <a:pt x="89" y="196"/>
                    </a:cubicBezTo>
                    <a:cubicBezTo>
                      <a:pt x="81" y="221"/>
                      <a:pt x="58" y="211"/>
                      <a:pt x="37" y="204"/>
                    </a:cubicBezTo>
                    <a:cubicBezTo>
                      <a:pt x="33" y="207"/>
                      <a:pt x="30" y="213"/>
                      <a:pt x="25" y="212"/>
                    </a:cubicBezTo>
                    <a:cubicBezTo>
                      <a:pt x="16" y="210"/>
                      <a:pt x="1" y="196"/>
                      <a:pt x="1" y="196"/>
                    </a:cubicBezTo>
                    <a:cubicBezTo>
                      <a:pt x="4" y="186"/>
                      <a:pt x="4" y="174"/>
                      <a:pt x="9" y="164"/>
                    </a:cubicBezTo>
                    <a:cubicBezTo>
                      <a:pt x="13" y="155"/>
                      <a:pt x="25" y="140"/>
                      <a:pt x="25" y="140"/>
                    </a:cubicBezTo>
                    <a:cubicBezTo>
                      <a:pt x="0" y="132"/>
                      <a:pt x="25" y="128"/>
                      <a:pt x="37" y="124"/>
                    </a:cubicBezTo>
                    <a:cubicBezTo>
                      <a:pt x="58" y="131"/>
                      <a:pt x="75" y="116"/>
                      <a:pt x="97" y="112"/>
                    </a:cubicBezTo>
                    <a:cubicBezTo>
                      <a:pt x="135" y="87"/>
                      <a:pt x="159" y="122"/>
                      <a:pt x="197" y="132"/>
                    </a:cubicBezTo>
                    <a:cubicBezTo>
                      <a:pt x="205" y="129"/>
                      <a:pt x="213" y="127"/>
                      <a:pt x="221" y="124"/>
                    </a:cubicBezTo>
                    <a:cubicBezTo>
                      <a:pt x="225" y="123"/>
                      <a:pt x="226" y="147"/>
                      <a:pt x="233" y="120"/>
                    </a:cubicBezTo>
                    <a:lnTo>
                      <a:pt x="229" y="64"/>
                    </a:lnTo>
                    <a:lnTo>
                      <a:pt x="209" y="40"/>
                    </a:lnTo>
                    <a:cubicBezTo>
                      <a:pt x="243" y="21"/>
                      <a:pt x="240" y="21"/>
                      <a:pt x="261" y="0"/>
                    </a:cubicBezTo>
                    <a:cubicBezTo>
                      <a:pt x="297" y="16"/>
                      <a:pt x="333" y="32"/>
                      <a:pt x="369" y="48"/>
                    </a:cubicBezTo>
                    <a:cubicBezTo>
                      <a:pt x="373" y="50"/>
                      <a:pt x="361" y="44"/>
                      <a:pt x="357" y="44"/>
                    </a:cubicBezTo>
                    <a:cubicBezTo>
                      <a:pt x="349" y="45"/>
                      <a:pt x="333" y="52"/>
                      <a:pt x="333" y="52"/>
                    </a:cubicBezTo>
                    <a:cubicBezTo>
                      <a:pt x="322" y="68"/>
                      <a:pt x="318" y="71"/>
                      <a:pt x="329" y="88"/>
                    </a:cubicBezTo>
                    <a:cubicBezTo>
                      <a:pt x="308" y="119"/>
                      <a:pt x="323" y="118"/>
                      <a:pt x="333" y="148"/>
                    </a:cubicBezTo>
                    <a:cubicBezTo>
                      <a:pt x="320" y="157"/>
                      <a:pt x="314" y="167"/>
                      <a:pt x="301" y="176"/>
                    </a:cubicBezTo>
                    <a:cubicBezTo>
                      <a:pt x="306" y="213"/>
                      <a:pt x="303" y="213"/>
                      <a:pt x="337" y="220"/>
                    </a:cubicBezTo>
                    <a:cubicBezTo>
                      <a:pt x="358" y="216"/>
                      <a:pt x="368" y="214"/>
                      <a:pt x="361" y="192"/>
                    </a:cubicBezTo>
                    <a:cubicBezTo>
                      <a:pt x="362" y="177"/>
                      <a:pt x="362" y="162"/>
                      <a:pt x="365" y="148"/>
                    </a:cubicBezTo>
                    <a:cubicBezTo>
                      <a:pt x="366" y="143"/>
                      <a:pt x="369" y="133"/>
                      <a:pt x="373" y="136"/>
                    </a:cubicBezTo>
                    <a:cubicBezTo>
                      <a:pt x="379" y="140"/>
                      <a:pt x="376" y="149"/>
                      <a:pt x="377" y="156"/>
                    </a:cubicBezTo>
                    <a:cubicBezTo>
                      <a:pt x="404" y="147"/>
                      <a:pt x="409" y="116"/>
                      <a:pt x="417" y="92"/>
                    </a:cubicBezTo>
                    <a:cubicBezTo>
                      <a:pt x="422" y="76"/>
                      <a:pt x="453" y="74"/>
                      <a:pt x="465" y="72"/>
                    </a:cubicBezTo>
                    <a:cubicBezTo>
                      <a:pt x="472" y="92"/>
                      <a:pt x="477" y="93"/>
                      <a:pt x="497" y="88"/>
                    </a:cubicBezTo>
                    <a:cubicBezTo>
                      <a:pt x="512" y="78"/>
                      <a:pt x="515" y="74"/>
                      <a:pt x="509" y="56"/>
                    </a:cubicBezTo>
                    <a:cubicBezTo>
                      <a:pt x="523" y="46"/>
                      <a:pt x="517" y="46"/>
                      <a:pt x="529" y="52"/>
                    </a:cubicBezTo>
                    <a:lnTo>
                      <a:pt x="693" y="72"/>
                    </a:lnTo>
                    <a:lnTo>
                      <a:pt x="541" y="460"/>
                    </a:ln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48" name="Freeform 60"/>
              <p:cNvSpPr>
                <a:spLocks/>
              </p:cNvSpPr>
              <p:nvPr/>
            </p:nvSpPr>
            <p:spPr bwMode="ltGray">
              <a:xfrm>
                <a:off x="1173" y="247"/>
                <a:ext cx="591" cy="95"/>
              </a:xfrm>
              <a:custGeom>
                <a:avLst/>
                <a:gdLst/>
                <a:ahLst/>
                <a:cxnLst>
                  <a:cxn ang="0">
                    <a:pos x="825" y="0"/>
                  </a:cxn>
                  <a:cxn ang="0">
                    <a:pos x="143" y="29"/>
                  </a:cxn>
                  <a:cxn ang="0">
                    <a:pos x="91" y="42"/>
                  </a:cxn>
                  <a:cxn ang="0">
                    <a:pos x="62" y="42"/>
                  </a:cxn>
                  <a:cxn ang="0">
                    <a:pos x="22" y="77"/>
                  </a:cxn>
                  <a:cxn ang="0">
                    <a:pos x="0" y="105"/>
                  </a:cxn>
                  <a:cxn ang="0">
                    <a:pos x="59" y="115"/>
                  </a:cxn>
                  <a:cxn ang="0">
                    <a:pos x="97" y="96"/>
                  </a:cxn>
                  <a:cxn ang="0">
                    <a:pos x="108" y="84"/>
                  </a:cxn>
                  <a:cxn ang="0">
                    <a:pos x="167" y="52"/>
                  </a:cxn>
                  <a:cxn ang="0">
                    <a:pos x="215" y="46"/>
                  </a:cxn>
                  <a:cxn ang="0">
                    <a:pos x="237" y="94"/>
                  </a:cxn>
                  <a:cxn ang="0">
                    <a:pos x="188" y="109"/>
                  </a:cxn>
                  <a:cxn ang="0">
                    <a:pos x="231" y="113"/>
                  </a:cxn>
                  <a:cxn ang="0">
                    <a:pos x="250" y="90"/>
                  </a:cxn>
                  <a:cxn ang="0">
                    <a:pos x="266" y="92"/>
                  </a:cxn>
                  <a:cxn ang="0">
                    <a:pos x="253" y="54"/>
                  </a:cxn>
                  <a:cxn ang="0">
                    <a:pos x="266" y="44"/>
                  </a:cxn>
                  <a:cxn ang="0">
                    <a:pos x="277" y="88"/>
                  </a:cxn>
                  <a:cxn ang="0">
                    <a:pos x="266" y="113"/>
                  </a:cxn>
                  <a:cxn ang="0">
                    <a:pos x="296" y="130"/>
                  </a:cxn>
                  <a:cxn ang="0">
                    <a:pos x="299" y="92"/>
                  </a:cxn>
                  <a:cxn ang="0">
                    <a:pos x="331" y="103"/>
                  </a:cxn>
                  <a:cxn ang="0">
                    <a:pos x="382" y="73"/>
                  </a:cxn>
                  <a:cxn ang="0">
                    <a:pos x="409" y="50"/>
                  </a:cxn>
                  <a:cxn ang="0">
                    <a:pos x="439" y="56"/>
                  </a:cxn>
                  <a:cxn ang="0">
                    <a:pos x="455" y="50"/>
                  </a:cxn>
                  <a:cxn ang="0">
                    <a:pos x="431" y="44"/>
                  </a:cxn>
                  <a:cxn ang="0">
                    <a:pos x="474" y="35"/>
                  </a:cxn>
                  <a:cxn ang="0">
                    <a:pos x="544" y="54"/>
                  </a:cxn>
                  <a:cxn ang="0">
                    <a:pos x="581" y="42"/>
                  </a:cxn>
                  <a:cxn ang="0">
                    <a:pos x="584" y="63"/>
                  </a:cxn>
                  <a:cxn ang="0">
                    <a:pos x="568" y="101"/>
                  </a:cxn>
                  <a:cxn ang="0">
                    <a:pos x="611" y="88"/>
                  </a:cxn>
                  <a:cxn ang="0">
                    <a:pos x="624" y="80"/>
                  </a:cxn>
                  <a:cxn ang="0">
                    <a:pos x="648" y="61"/>
                  </a:cxn>
                  <a:cxn ang="0">
                    <a:pos x="794" y="84"/>
                  </a:cxn>
                </a:cxnLst>
                <a:rect l="0" t="0" r="r" b="b"/>
                <a:pathLst>
                  <a:path w="931" h="149">
                    <a:moveTo>
                      <a:pt x="794" y="84"/>
                    </a:moveTo>
                    <a:cubicBezTo>
                      <a:pt x="813" y="72"/>
                      <a:pt x="931" y="14"/>
                      <a:pt x="825" y="0"/>
                    </a:cubicBezTo>
                    <a:lnTo>
                      <a:pt x="159" y="0"/>
                    </a:lnTo>
                    <a:cubicBezTo>
                      <a:pt x="149" y="12"/>
                      <a:pt x="162" y="18"/>
                      <a:pt x="143" y="29"/>
                    </a:cubicBezTo>
                    <a:cubicBezTo>
                      <a:pt x="130" y="44"/>
                      <a:pt x="133" y="39"/>
                      <a:pt x="116" y="48"/>
                    </a:cubicBezTo>
                    <a:cubicBezTo>
                      <a:pt x="108" y="46"/>
                      <a:pt x="100" y="44"/>
                      <a:pt x="91" y="42"/>
                    </a:cubicBezTo>
                    <a:cubicBezTo>
                      <a:pt x="89" y="41"/>
                      <a:pt x="83" y="40"/>
                      <a:pt x="83" y="40"/>
                    </a:cubicBezTo>
                    <a:cubicBezTo>
                      <a:pt x="76" y="40"/>
                      <a:pt x="68" y="39"/>
                      <a:pt x="62" y="42"/>
                    </a:cubicBezTo>
                    <a:cubicBezTo>
                      <a:pt x="54" y="45"/>
                      <a:pt x="46" y="61"/>
                      <a:pt x="38" y="67"/>
                    </a:cubicBezTo>
                    <a:cubicBezTo>
                      <a:pt x="32" y="71"/>
                      <a:pt x="27" y="74"/>
                      <a:pt x="22" y="77"/>
                    </a:cubicBezTo>
                    <a:cubicBezTo>
                      <a:pt x="16" y="81"/>
                      <a:pt x="5" y="86"/>
                      <a:pt x="5" y="86"/>
                    </a:cubicBezTo>
                    <a:cubicBezTo>
                      <a:pt x="9" y="95"/>
                      <a:pt x="7" y="97"/>
                      <a:pt x="0" y="105"/>
                    </a:cubicBezTo>
                    <a:cubicBezTo>
                      <a:pt x="17" y="107"/>
                      <a:pt x="22" y="107"/>
                      <a:pt x="16" y="120"/>
                    </a:cubicBezTo>
                    <a:cubicBezTo>
                      <a:pt x="27" y="122"/>
                      <a:pt x="48" y="116"/>
                      <a:pt x="59" y="115"/>
                    </a:cubicBezTo>
                    <a:cubicBezTo>
                      <a:pt x="71" y="112"/>
                      <a:pt x="73" y="117"/>
                      <a:pt x="83" y="111"/>
                    </a:cubicBezTo>
                    <a:cubicBezTo>
                      <a:pt x="89" y="96"/>
                      <a:pt x="83" y="100"/>
                      <a:pt x="97" y="96"/>
                    </a:cubicBezTo>
                    <a:cubicBezTo>
                      <a:pt x="100" y="94"/>
                      <a:pt x="103" y="93"/>
                      <a:pt x="105" y="90"/>
                    </a:cubicBezTo>
                    <a:cubicBezTo>
                      <a:pt x="106" y="88"/>
                      <a:pt x="106" y="85"/>
                      <a:pt x="108" y="84"/>
                    </a:cubicBezTo>
                    <a:cubicBezTo>
                      <a:pt x="112" y="80"/>
                      <a:pt x="140" y="69"/>
                      <a:pt x="148" y="67"/>
                    </a:cubicBezTo>
                    <a:cubicBezTo>
                      <a:pt x="160" y="52"/>
                      <a:pt x="153" y="56"/>
                      <a:pt x="167" y="52"/>
                    </a:cubicBezTo>
                    <a:cubicBezTo>
                      <a:pt x="178" y="55"/>
                      <a:pt x="179" y="62"/>
                      <a:pt x="191" y="58"/>
                    </a:cubicBezTo>
                    <a:cubicBezTo>
                      <a:pt x="199" y="52"/>
                      <a:pt x="206" y="51"/>
                      <a:pt x="215" y="46"/>
                    </a:cubicBezTo>
                    <a:cubicBezTo>
                      <a:pt x="226" y="58"/>
                      <a:pt x="217" y="46"/>
                      <a:pt x="223" y="69"/>
                    </a:cubicBezTo>
                    <a:cubicBezTo>
                      <a:pt x="226" y="79"/>
                      <a:pt x="233" y="85"/>
                      <a:pt x="237" y="94"/>
                    </a:cubicBezTo>
                    <a:cubicBezTo>
                      <a:pt x="227" y="100"/>
                      <a:pt x="229" y="104"/>
                      <a:pt x="218" y="107"/>
                    </a:cubicBezTo>
                    <a:cubicBezTo>
                      <a:pt x="207" y="120"/>
                      <a:pt x="203" y="113"/>
                      <a:pt x="188" y="109"/>
                    </a:cubicBezTo>
                    <a:cubicBezTo>
                      <a:pt x="191" y="117"/>
                      <a:pt x="200" y="127"/>
                      <a:pt x="210" y="132"/>
                    </a:cubicBezTo>
                    <a:cubicBezTo>
                      <a:pt x="218" y="114"/>
                      <a:pt x="211" y="122"/>
                      <a:pt x="231" y="113"/>
                    </a:cubicBezTo>
                    <a:cubicBezTo>
                      <a:pt x="237" y="111"/>
                      <a:pt x="248" y="105"/>
                      <a:pt x="248" y="105"/>
                    </a:cubicBezTo>
                    <a:cubicBezTo>
                      <a:pt x="248" y="100"/>
                      <a:pt x="246" y="94"/>
                      <a:pt x="250" y="90"/>
                    </a:cubicBezTo>
                    <a:cubicBezTo>
                      <a:pt x="253" y="88"/>
                      <a:pt x="254" y="96"/>
                      <a:pt x="258" y="96"/>
                    </a:cubicBezTo>
                    <a:cubicBezTo>
                      <a:pt x="262" y="97"/>
                      <a:pt x="264" y="94"/>
                      <a:pt x="266" y="92"/>
                    </a:cubicBezTo>
                    <a:cubicBezTo>
                      <a:pt x="262" y="82"/>
                      <a:pt x="252" y="77"/>
                      <a:pt x="248" y="67"/>
                    </a:cubicBezTo>
                    <a:cubicBezTo>
                      <a:pt x="250" y="63"/>
                      <a:pt x="255" y="58"/>
                      <a:pt x="253" y="54"/>
                    </a:cubicBezTo>
                    <a:cubicBezTo>
                      <a:pt x="251" y="50"/>
                      <a:pt x="248" y="42"/>
                      <a:pt x="248" y="42"/>
                    </a:cubicBezTo>
                    <a:cubicBezTo>
                      <a:pt x="256" y="32"/>
                      <a:pt x="259" y="35"/>
                      <a:pt x="266" y="44"/>
                    </a:cubicBezTo>
                    <a:cubicBezTo>
                      <a:pt x="270" y="56"/>
                      <a:pt x="276" y="61"/>
                      <a:pt x="285" y="71"/>
                    </a:cubicBezTo>
                    <a:cubicBezTo>
                      <a:pt x="281" y="81"/>
                      <a:pt x="289" y="82"/>
                      <a:pt x="277" y="88"/>
                    </a:cubicBezTo>
                    <a:cubicBezTo>
                      <a:pt x="262" y="106"/>
                      <a:pt x="278" y="83"/>
                      <a:pt x="274" y="101"/>
                    </a:cubicBezTo>
                    <a:cubicBezTo>
                      <a:pt x="274" y="105"/>
                      <a:pt x="268" y="109"/>
                      <a:pt x="266" y="113"/>
                    </a:cubicBezTo>
                    <a:cubicBezTo>
                      <a:pt x="270" y="122"/>
                      <a:pt x="268" y="125"/>
                      <a:pt x="261" y="132"/>
                    </a:cubicBezTo>
                    <a:cubicBezTo>
                      <a:pt x="268" y="149"/>
                      <a:pt x="282" y="134"/>
                      <a:pt x="296" y="130"/>
                    </a:cubicBezTo>
                    <a:cubicBezTo>
                      <a:pt x="299" y="122"/>
                      <a:pt x="295" y="119"/>
                      <a:pt x="299" y="111"/>
                    </a:cubicBezTo>
                    <a:cubicBezTo>
                      <a:pt x="296" y="105"/>
                      <a:pt x="288" y="97"/>
                      <a:pt x="299" y="92"/>
                    </a:cubicBezTo>
                    <a:cubicBezTo>
                      <a:pt x="303" y="90"/>
                      <a:pt x="315" y="88"/>
                      <a:pt x="315" y="88"/>
                    </a:cubicBezTo>
                    <a:cubicBezTo>
                      <a:pt x="326" y="91"/>
                      <a:pt x="325" y="95"/>
                      <a:pt x="331" y="103"/>
                    </a:cubicBezTo>
                    <a:cubicBezTo>
                      <a:pt x="339" y="84"/>
                      <a:pt x="331" y="90"/>
                      <a:pt x="361" y="92"/>
                    </a:cubicBezTo>
                    <a:cubicBezTo>
                      <a:pt x="355" y="76"/>
                      <a:pt x="365" y="76"/>
                      <a:pt x="382" y="73"/>
                    </a:cubicBezTo>
                    <a:cubicBezTo>
                      <a:pt x="383" y="71"/>
                      <a:pt x="387" y="57"/>
                      <a:pt x="393" y="54"/>
                    </a:cubicBezTo>
                    <a:cubicBezTo>
                      <a:pt x="398" y="52"/>
                      <a:pt x="409" y="50"/>
                      <a:pt x="409" y="50"/>
                    </a:cubicBezTo>
                    <a:cubicBezTo>
                      <a:pt x="430" y="54"/>
                      <a:pt x="413" y="58"/>
                      <a:pt x="431" y="63"/>
                    </a:cubicBezTo>
                    <a:cubicBezTo>
                      <a:pt x="433" y="61"/>
                      <a:pt x="435" y="57"/>
                      <a:pt x="439" y="56"/>
                    </a:cubicBezTo>
                    <a:cubicBezTo>
                      <a:pt x="445" y="55"/>
                      <a:pt x="452" y="61"/>
                      <a:pt x="457" y="58"/>
                    </a:cubicBezTo>
                    <a:cubicBezTo>
                      <a:pt x="461" y="57"/>
                      <a:pt x="457" y="52"/>
                      <a:pt x="455" y="50"/>
                    </a:cubicBezTo>
                    <a:cubicBezTo>
                      <a:pt x="451" y="47"/>
                      <a:pt x="444" y="47"/>
                      <a:pt x="439" y="46"/>
                    </a:cubicBezTo>
                    <a:cubicBezTo>
                      <a:pt x="436" y="45"/>
                      <a:pt x="431" y="44"/>
                      <a:pt x="431" y="44"/>
                    </a:cubicBezTo>
                    <a:cubicBezTo>
                      <a:pt x="440" y="38"/>
                      <a:pt x="443" y="36"/>
                      <a:pt x="455" y="40"/>
                    </a:cubicBezTo>
                    <a:cubicBezTo>
                      <a:pt x="461" y="38"/>
                      <a:pt x="467" y="35"/>
                      <a:pt x="474" y="35"/>
                    </a:cubicBezTo>
                    <a:cubicBezTo>
                      <a:pt x="483" y="36"/>
                      <a:pt x="511" y="43"/>
                      <a:pt x="519" y="46"/>
                    </a:cubicBezTo>
                    <a:cubicBezTo>
                      <a:pt x="527" y="49"/>
                      <a:pt x="544" y="54"/>
                      <a:pt x="544" y="54"/>
                    </a:cubicBezTo>
                    <a:cubicBezTo>
                      <a:pt x="548" y="54"/>
                      <a:pt x="560" y="52"/>
                      <a:pt x="565" y="50"/>
                    </a:cubicBezTo>
                    <a:cubicBezTo>
                      <a:pt x="570" y="47"/>
                      <a:pt x="581" y="42"/>
                      <a:pt x="581" y="42"/>
                    </a:cubicBezTo>
                    <a:cubicBezTo>
                      <a:pt x="585" y="42"/>
                      <a:pt x="598" y="44"/>
                      <a:pt x="600" y="48"/>
                    </a:cubicBezTo>
                    <a:cubicBezTo>
                      <a:pt x="603" y="55"/>
                      <a:pt x="589" y="61"/>
                      <a:pt x="584" y="63"/>
                    </a:cubicBezTo>
                    <a:cubicBezTo>
                      <a:pt x="576" y="69"/>
                      <a:pt x="568" y="69"/>
                      <a:pt x="565" y="77"/>
                    </a:cubicBezTo>
                    <a:cubicBezTo>
                      <a:pt x="568" y="86"/>
                      <a:pt x="564" y="92"/>
                      <a:pt x="568" y="101"/>
                    </a:cubicBezTo>
                    <a:cubicBezTo>
                      <a:pt x="574" y="93"/>
                      <a:pt x="577" y="91"/>
                      <a:pt x="589" y="94"/>
                    </a:cubicBezTo>
                    <a:cubicBezTo>
                      <a:pt x="595" y="108"/>
                      <a:pt x="602" y="93"/>
                      <a:pt x="611" y="88"/>
                    </a:cubicBezTo>
                    <a:cubicBezTo>
                      <a:pt x="613" y="86"/>
                      <a:pt x="613" y="83"/>
                      <a:pt x="616" y="82"/>
                    </a:cubicBezTo>
                    <a:cubicBezTo>
                      <a:pt x="618" y="80"/>
                      <a:pt x="622" y="81"/>
                      <a:pt x="624" y="80"/>
                    </a:cubicBezTo>
                    <a:cubicBezTo>
                      <a:pt x="626" y="78"/>
                      <a:pt x="626" y="75"/>
                      <a:pt x="627" y="73"/>
                    </a:cubicBezTo>
                    <a:cubicBezTo>
                      <a:pt x="632" y="65"/>
                      <a:pt x="638" y="63"/>
                      <a:pt x="648" y="61"/>
                    </a:cubicBezTo>
                    <a:cubicBezTo>
                      <a:pt x="664" y="62"/>
                      <a:pt x="684" y="69"/>
                      <a:pt x="700" y="69"/>
                    </a:cubicBezTo>
                    <a:lnTo>
                      <a:pt x="794" y="84"/>
                    </a:ln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49" name="Freeform 61"/>
              <p:cNvSpPr>
                <a:spLocks/>
              </p:cNvSpPr>
              <p:nvPr/>
            </p:nvSpPr>
            <p:spPr bwMode="ltGray">
              <a:xfrm>
                <a:off x="1293" y="282"/>
                <a:ext cx="13" cy="10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31" y="0"/>
                  </a:cxn>
                  <a:cxn ang="0">
                    <a:pos x="19" y="24"/>
                  </a:cxn>
                  <a:cxn ang="0">
                    <a:pos x="3" y="28"/>
                  </a:cxn>
                </a:cxnLst>
                <a:rect l="0" t="0" r="r" b="b"/>
                <a:pathLst>
                  <a:path w="31" h="30">
                    <a:moveTo>
                      <a:pt x="3" y="28"/>
                    </a:moveTo>
                    <a:cubicBezTo>
                      <a:pt x="8" y="8"/>
                      <a:pt x="12" y="6"/>
                      <a:pt x="31" y="0"/>
                    </a:cubicBezTo>
                    <a:cubicBezTo>
                      <a:pt x="29" y="5"/>
                      <a:pt x="25" y="22"/>
                      <a:pt x="19" y="24"/>
                    </a:cubicBezTo>
                    <a:cubicBezTo>
                      <a:pt x="0" y="30"/>
                      <a:pt x="3" y="9"/>
                      <a:pt x="3" y="28"/>
                    </a:cubicBez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50" name="Freeform 62"/>
              <p:cNvSpPr>
                <a:spLocks/>
              </p:cNvSpPr>
              <p:nvPr/>
            </p:nvSpPr>
            <p:spPr bwMode="ltGray">
              <a:xfrm>
                <a:off x="1278" y="296"/>
                <a:ext cx="19" cy="11"/>
              </a:xfrm>
              <a:custGeom>
                <a:avLst/>
                <a:gdLst/>
                <a:ahLst/>
                <a:cxnLst>
                  <a:cxn ang="0">
                    <a:pos x="6" y="32"/>
                  </a:cxn>
                  <a:cxn ang="0">
                    <a:pos x="22" y="0"/>
                  </a:cxn>
                  <a:cxn ang="0">
                    <a:pos x="38" y="4"/>
                  </a:cxn>
                  <a:cxn ang="0">
                    <a:pos x="6" y="32"/>
                  </a:cxn>
                </a:cxnLst>
                <a:rect l="0" t="0" r="r" b="b"/>
                <a:pathLst>
                  <a:path w="44" h="32">
                    <a:moveTo>
                      <a:pt x="6" y="32"/>
                    </a:moveTo>
                    <a:cubicBezTo>
                      <a:pt x="0" y="14"/>
                      <a:pt x="7" y="10"/>
                      <a:pt x="22" y="0"/>
                    </a:cubicBezTo>
                    <a:cubicBezTo>
                      <a:pt x="27" y="1"/>
                      <a:pt x="35" y="0"/>
                      <a:pt x="38" y="4"/>
                    </a:cubicBezTo>
                    <a:cubicBezTo>
                      <a:pt x="44" y="13"/>
                      <a:pt x="16" y="32"/>
                      <a:pt x="6" y="32"/>
                    </a:cubicBez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51" name="Freeform 63"/>
              <p:cNvSpPr>
                <a:spLocks/>
              </p:cNvSpPr>
              <p:nvPr/>
            </p:nvSpPr>
            <p:spPr bwMode="ltGray">
              <a:xfrm>
                <a:off x="1340" y="337"/>
                <a:ext cx="32" cy="6"/>
              </a:xfrm>
              <a:custGeom>
                <a:avLst/>
                <a:gdLst/>
                <a:ahLst/>
                <a:cxnLst>
                  <a:cxn ang="0">
                    <a:pos x="37" y="18"/>
                  </a:cxn>
                  <a:cxn ang="0">
                    <a:pos x="25" y="2"/>
                  </a:cxn>
                  <a:cxn ang="0">
                    <a:pos x="37" y="18"/>
                  </a:cxn>
                </a:cxnLst>
                <a:rect l="0" t="0" r="r" b="b"/>
                <a:pathLst>
                  <a:path w="76" h="18">
                    <a:moveTo>
                      <a:pt x="37" y="18"/>
                    </a:moveTo>
                    <a:cubicBezTo>
                      <a:pt x="25" y="14"/>
                      <a:pt x="0" y="10"/>
                      <a:pt x="25" y="2"/>
                    </a:cubicBezTo>
                    <a:cubicBezTo>
                      <a:pt x="76" y="9"/>
                      <a:pt x="46" y="0"/>
                      <a:pt x="37" y="18"/>
                    </a:cubicBez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52" name="Freeform 64"/>
              <p:cNvSpPr>
                <a:spLocks/>
              </p:cNvSpPr>
              <p:nvPr/>
            </p:nvSpPr>
            <p:spPr bwMode="ltGray">
              <a:xfrm>
                <a:off x="1395" y="336"/>
                <a:ext cx="18" cy="15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12" y="9"/>
                  </a:cxn>
                  <a:cxn ang="0">
                    <a:pos x="0" y="21"/>
                  </a:cxn>
                </a:cxnLst>
                <a:rect l="0" t="0" r="r" b="b"/>
                <a:pathLst>
                  <a:path w="42" h="44">
                    <a:moveTo>
                      <a:pt x="0" y="21"/>
                    </a:moveTo>
                    <a:cubicBezTo>
                      <a:pt x="4" y="17"/>
                      <a:pt x="7" y="11"/>
                      <a:pt x="12" y="9"/>
                    </a:cubicBezTo>
                    <a:cubicBezTo>
                      <a:pt x="42" y="0"/>
                      <a:pt x="23" y="44"/>
                      <a:pt x="0" y="21"/>
                    </a:cubicBez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53" name="Freeform 65"/>
              <p:cNvSpPr>
                <a:spLocks/>
              </p:cNvSpPr>
              <p:nvPr/>
            </p:nvSpPr>
            <p:spPr bwMode="ltGray">
              <a:xfrm>
                <a:off x="1248" y="295"/>
                <a:ext cx="14" cy="10"/>
              </a:xfrm>
              <a:custGeom>
                <a:avLst/>
                <a:gdLst/>
                <a:ahLst/>
                <a:cxnLst>
                  <a:cxn ang="0">
                    <a:pos x="7" y="22"/>
                  </a:cxn>
                  <a:cxn ang="0">
                    <a:pos x="31" y="10"/>
                  </a:cxn>
                  <a:cxn ang="0">
                    <a:pos x="7" y="22"/>
                  </a:cxn>
                </a:cxnLst>
                <a:rect l="0" t="0" r="r" b="b"/>
                <a:pathLst>
                  <a:path w="31" h="30">
                    <a:moveTo>
                      <a:pt x="7" y="22"/>
                    </a:moveTo>
                    <a:cubicBezTo>
                      <a:pt x="0" y="0"/>
                      <a:pt x="15" y="6"/>
                      <a:pt x="31" y="10"/>
                    </a:cubicBezTo>
                    <a:cubicBezTo>
                      <a:pt x="14" y="16"/>
                      <a:pt x="15" y="30"/>
                      <a:pt x="7" y="22"/>
                    </a:cubicBez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2354" name="Line 66"/>
            <p:cNvSpPr>
              <a:spLocks noChangeShapeType="1"/>
            </p:cNvSpPr>
            <p:nvPr userDrawn="1"/>
          </p:nvSpPr>
          <p:spPr bwMode="white">
            <a:xfrm flipV="1">
              <a:off x="1313" y="373"/>
              <a:ext cx="4425" cy="11"/>
            </a:xfrm>
            <a:prstGeom prst="line">
              <a:avLst/>
            </a:prstGeom>
            <a:noFill/>
            <a:ln w="9525">
              <a:solidFill>
                <a:srgbClr val="99FF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55" name="Line 67"/>
            <p:cNvSpPr>
              <a:spLocks noChangeShapeType="1"/>
            </p:cNvSpPr>
            <p:nvPr userDrawn="1"/>
          </p:nvSpPr>
          <p:spPr bwMode="white">
            <a:xfrm>
              <a:off x="1507" y="58"/>
              <a:ext cx="0" cy="596"/>
            </a:xfrm>
            <a:prstGeom prst="line">
              <a:avLst/>
            </a:prstGeom>
            <a:noFill/>
            <a:ln w="9525">
              <a:solidFill>
                <a:srgbClr val="99FF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56" name="Line 68"/>
            <p:cNvSpPr>
              <a:spLocks noChangeShapeType="1"/>
            </p:cNvSpPr>
            <p:nvPr userDrawn="1"/>
          </p:nvSpPr>
          <p:spPr bwMode="white">
            <a:xfrm>
              <a:off x="1761" y="58"/>
              <a:ext cx="0" cy="596"/>
            </a:xfrm>
            <a:prstGeom prst="line">
              <a:avLst/>
            </a:prstGeom>
            <a:noFill/>
            <a:ln w="9525">
              <a:solidFill>
                <a:srgbClr val="99FF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57" name="Line 69"/>
            <p:cNvSpPr>
              <a:spLocks noChangeShapeType="1"/>
            </p:cNvSpPr>
            <p:nvPr userDrawn="1"/>
          </p:nvSpPr>
          <p:spPr bwMode="white">
            <a:xfrm>
              <a:off x="2016" y="58"/>
              <a:ext cx="0" cy="596"/>
            </a:xfrm>
            <a:prstGeom prst="line">
              <a:avLst/>
            </a:prstGeom>
            <a:noFill/>
            <a:ln w="9525">
              <a:solidFill>
                <a:srgbClr val="99FF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58" name="Line 70"/>
            <p:cNvSpPr>
              <a:spLocks noChangeShapeType="1"/>
            </p:cNvSpPr>
            <p:nvPr userDrawn="1"/>
          </p:nvSpPr>
          <p:spPr bwMode="white">
            <a:xfrm>
              <a:off x="2271" y="58"/>
              <a:ext cx="0" cy="596"/>
            </a:xfrm>
            <a:prstGeom prst="line">
              <a:avLst/>
            </a:prstGeom>
            <a:noFill/>
            <a:ln w="9525">
              <a:solidFill>
                <a:srgbClr val="99FF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59" name="Line 71"/>
            <p:cNvSpPr>
              <a:spLocks noChangeShapeType="1"/>
            </p:cNvSpPr>
            <p:nvPr userDrawn="1"/>
          </p:nvSpPr>
          <p:spPr bwMode="white">
            <a:xfrm>
              <a:off x="2525" y="58"/>
              <a:ext cx="0" cy="596"/>
            </a:xfrm>
            <a:prstGeom prst="line">
              <a:avLst/>
            </a:prstGeom>
            <a:noFill/>
            <a:ln w="9525">
              <a:solidFill>
                <a:srgbClr val="99FF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60" name="Line 72"/>
            <p:cNvSpPr>
              <a:spLocks noChangeShapeType="1"/>
            </p:cNvSpPr>
            <p:nvPr userDrawn="1"/>
          </p:nvSpPr>
          <p:spPr bwMode="white">
            <a:xfrm>
              <a:off x="2780" y="58"/>
              <a:ext cx="0" cy="596"/>
            </a:xfrm>
            <a:prstGeom prst="line">
              <a:avLst/>
            </a:prstGeom>
            <a:noFill/>
            <a:ln w="9525">
              <a:solidFill>
                <a:srgbClr val="99FF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61" name="Line 73"/>
            <p:cNvSpPr>
              <a:spLocks noChangeShapeType="1"/>
            </p:cNvSpPr>
            <p:nvPr userDrawn="1"/>
          </p:nvSpPr>
          <p:spPr bwMode="white">
            <a:xfrm>
              <a:off x="3034" y="58"/>
              <a:ext cx="0" cy="596"/>
            </a:xfrm>
            <a:prstGeom prst="line">
              <a:avLst/>
            </a:prstGeom>
            <a:noFill/>
            <a:ln w="9525">
              <a:solidFill>
                <a:srgbClr val="99FF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62" name="Line 74"/>
            <p:cNvSpPr>
              <a:spLocks noChangeShapeType="1"/>
            </p:cNvSpPr>
            <p:nvPr userDrawn="1"/>
          </p:nvSpPr>
          <p:spPr bwMode="white">
            <a:xfrm>
              <a:off x="3289" y="58"/>
              <a:ext cx="0" cy="596"/>
            </a:xfrm>
            <a:prstGeom prst="line">
              <a:avLst/>
            </a:prstGeom>
            <a:noFill/>
            <a:ln w="9525">
              <a:solidFill>
                <a:srgbClr val="99FF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63" name="Line 75"/>
            <p:cNvSpPr>
              <a:spLocks noChangeShapeType="1"/>
            </p:cNvSpPr>
            <p:nvPr userDrawn="1"/>
          </p:nvSpPr>
          <p:spPr bwMode="white">
            <a:xfrm>
              <a:off x="3543" y="58"/>
              <a:ext cx="0" cy="596"/>
            </a:xfrm>
            <a:prstGeom prst="line">
              <a:avLst/>
            </a:prstGeom>
            <a:noFill/>
            <a:ln w="9525">
              <a:solidFill>
                <a:srgbClr val="99FF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64" name="Line 76"/>
            <p:cNvSpPr>
              <a:spLocks noChangeShapeType="1"/>
            </p:cNvSpPr>
            <p:nvPr userDrawn="1"/>
          </p:nvSpPr>
          <p:spPr bwMode="white">
            <a:xfrm>
              <a:off x="3798" y="58"/>
              <a:ext cx="0" cy="596"/>
            </a:xfrm>
            <a:prstGeom prst="line">
              <a:avLst/>
            </a:prstGeom>
            <a:noFill/>
            <a:ln w="9525">
              <a:solidFill>
                <a:srgbClr val="99FF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65" name="Line 77"/>
            <p:cNvSpPr>
              <a:spLocks noChangeShapeType="1"/>
            </p:cNvSpPr>
            <p:nvPr userDrawn="1"/>
          </p:nvSpPr>
          <p:spPr bwMode="white">
            <a:xfrm>
              <a:off x="4052" y="58"/>
              <a:ext cx="0" cy="596"/>
            </a:xfrm>
            <a:prstGeom prst="line">
              <a:avLst/>
            </a:prstGeom>
            <a:noFill/>
            <a:ln w="9525">
              <a:solidFill>
                <a:srgbClr val="99FF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66" name="Line 78"/>
            <p:cNvSpPr>
              <a:spLocks noChangeShapeType="1"/>
            </p:cNvSpPr>
            <p:nvPr userDrawn="1"/>
          </p:nvSpPr>
          <p:spPr bwMode="white">
            <a:xfrm>
              <a:off x="4307" y="58"/>
              <a:ext cx="0" cy="596"/>
            </a:xfrm>
            <a:prstGeom prst="line">
              <a:avLst/>
            </a:prstGeom>
            <a:noFill/>
            <a:ln w="9525">
              <a:solidFill>
                <a:srgbClr val="99FF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67" name="Line 79"/>
            <p:cNvSpPr>
              <a:spLocks noChangeShapeType="1"/>
            </p:cNvSpPr>
            <p:nvPr userDrawn="1"/>
          </p:nvSpPr>
          <p:spPr bwMode="white">
            <a:xfrm>
              <a:off x="4561" y="58"/>
              <a:ext cx="0" cy="596"/>
            </a:xfrm>
            <a:prstGeom prst="line">
              <a:avLst/>
            </a:prstGeom>
            <a:noFill/>
            <a:ln w="9525">
              <a:solidFill>
                <a:srgbClr val="99FF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68" name="Line 80"/>
            <p:cNvSpPr>
              <a:spLocks noChangeShapeType="1"/>
            </p:cNvSpPr>
            <p:nvPr userDrawn="1"/>
          </p:nvSpPr>
          <p:spPr bwMode="white">
            <a:xfrm>
              <a:off x="4816" y="58"/>
              <a:ext cx="0" cy="596"/>
            </a:xfrm>
            <a:prstGeom prst="line">
              <a:avLst/>
            </a:prstGeom>
            <a:noFill/>
            <a:ln w="9525">
              <a:solidFill>
                <a:srgbClr val="99FF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69" name="Line 81"/>
            <p:cNvSpPr>
              <a:spLocks noChangeShapeType="1"/>
            </p:cNvSpPr>
            <p:nvPr userDrawn="1"/>
          </p:nvSpPr>
          <p:spPr bwMode="white">
            <a:xfrm>
              <a:off x="5070" y="58"/>
              <a:ext cx="0" cy="596"/>
            </a:xfrm>
            <a:prstGeom prst="line">
              <a:avLst/>
            </a:prstGeom>
            <a:noFill/>
            <a:ln w="9525">
              <a:solidFill>
                <a:srgbClr val="99FF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70" name="Line 82"/>
            <p:cNvSpPr>
              <a:spLocks noChangeShapeType="1"/>
            </p:cNvSpPr>
            <p:nvPr userDrawn="1"/>
          </p:nvSpPr>
          <p:spPr bwMode="white">
            <a:xfrm>
              <a:off x="5325" y="58"/>
              <a:ext cx="0" cy="596"/>
            </a:xfrm>
            <a:prstGeom prst="line">
              <a:avLst/>
            </a:prstGeom>
            <a:noFill/>
            <a:ln w="9525">
              <a:solidFill>
                <a:srgbClr val="99FF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71" name="Line 83"/>
            <p:cNvSpPr>
              <a:spLocks noChangeShapeType="1"/>
            </p:cNvSpPr>
            <p:nvPr userDrawn="1"/>
          </p:nvSpPr>
          <p:spPr bwMode="white">
            <a:xfrm>
              <a:off x="5579" y="58"/>
              <a:ext cx="0" cy="596"/>
            </a:xfrm>
            <a:prstGeom prst="line">
              <a:avLst/>
            </a:prstGeom>
            <a:noFill/>
            <a:ln w="9525">
              <a:solidFill>
                <a:srgbClr val="99FF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7176" name="Picture 84" descr="cdc"/>
          <p:cNvPicPr>
            <a:picLocks noChangeAspect="1" noChangeArrowheads="1"/>
          </p:cNvPicPr>
          <p:nvPr/>
        </p:nvPicPr>
        <p:blipFill>
          <a:blip r:embed="rId17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5" r:id="rId2"/>
    <p:sldLayoutId id="2147483724" r:id="rId3"/>
    <p:sldLayoutId id="2147483723" r:id="rId4"/>
    <p:sldLayoutId id="2147483722" r:id="rId5"/>
    <p:sldLayoutId id="2147483721" r:id="rId6"/>
    <p:sldLayoutId id="2147483720" r:id="rId7"/>
    <p:sldLayoutId id="2147483719" r:id="rId8"/>
    <p:sldLayoutId id="2147483718" r:id="rId9"/>
    <p:sldLayoutId id="2147483717" r:id="rId10"/>
    <p:sldLayoutId id="2147483716" r:id="rId11"/>
    <p:sldLayoutId id="2147483715" r:id="rId12"/>
    <p:sldLayoutId id="2147483714" r:id="rId13"/>
    <p:sldLayoutId id="2147483728" r:id="rId14"/>
    <p:sldLayoutId id="2147483726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8"/>
        </a:buBlip>
        <a:defRPr kumimoji="1" sz="2000">
          <a:solidFill>
            <a:srgbClr val="2146FD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9"/>
        </a:buBlip>
        <a:defRPr kumimoji="1">
          <a:solidFill>
            <a:srgbClr val="2146FD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rgbClr val="2146FD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400">
          <a:solidFill>
            <a:srgbClr val="2146FD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1400">
          <a:solidFill>
            <a:srgbClr val="2146FD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1400">
          <a:solidFill>
            <a:srgbClr val="2146FD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1400">
          <a:solidFill>
            <a:srgbClr val="2146FD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1400">
          <a:solidFill>
            <a:srgbClr val="2146FD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1400">
          <a:solidFill>
            <a:srgbClr val="2146FD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0" y="1773238"/>
          <a:ext cx="2627313" cy="251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Image" r:id="rId4" imgW="1138286" imgH="1149860" progId="">
                  <p:embed/>
                </p:oleObj>
              </mc:Choice>
              <mc:Fallback>
                <p:oleObj name="Image" r:id="rId4" imgW="1138286" imgH="114986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6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73238"/>
                        <a:ext cx="2627313" cy="2519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627313" y="2492375"/>
            <a:ext cx="47291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1pPr>
            <a:lvl2pPr marL="742950" indent="-28575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2pPr>
            <a:lvl3pPr marL="11430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3pPr>
            <a:lvl4pPr marL="16002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4pPr>
            <a:lvl5pPr marL="20574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9pPr>
          </a:lstStyle>
          <a:p>
            <a:pPr algn="r" eaLnBrk="1" hangingPunct="1"/>
            <a:r>
              <a:rPr lang="en-US" altLang="zh-CN" sz="40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411413" y="1628775"/>
            <a:ext cx="6480175" cy="2362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/>
              <a:t> </a:t>
            </a:r>
            <a:r>
              <a:rPr lang="en-US" altLang="zh-CN" sz="4200" dirty="0"/>
              <a:t> </a:t>
            </a:r>
            <a:r>
              <a:rPr lang="en-US" altLang="zh-CN" dirty="0"/>
              <a:t> </a:t>
            </a:r>
            <a:r>
              <a:rPr lang="en-US" altLang="zh-CN" sz="4600" dirty="0"/>
              <a:t>     </a:t>
            </a:r>
          </a:p>
        </p:txBody>
      </p:sp>
      <p:sp>
        <p:nvSpPr>
          <p:cNvPr id="1434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4365625"/>
            <a:ext cx="5703887" cy="12954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2800">
                <a:latin typeface="Tahoma" pitchFamily="34" charset="0"/>
              </a:rPr>
              <a:t>　中国疾控中心　控烟办公室</a:t>
            </a:r>
          </a:p>
          <a:p>
            <a:pPr algn="ctr" eaLnBrk="1" hangingPunct="1">
              <a:defRPr/>
            </a:pPr>
            <a:r>
              <a:rPr lang="zh-CN" altLang="en-US" sz="2800">
                <a:latin typeface="Tahoma" pitchFamily="34" charset="0"/>
              </a:rPr>
              <a:t>姜垣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2051050" y="2565400"/>
            <a:ext cx="8137525" cy="628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>
            <a:lvl1pPr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1pPr>
            <a:lvl2pPr marL="742950" indent="-28575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2pPr>
            <a:lvl3pPr marL="11430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3pPr>
            <a:lvl4pPr marL="16002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4pPr>
            <a:lvl5pPr marL="20574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zh-CN" altLang="en-US"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zh-CN" altLang="en-US" sz="4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zh-CN" altLang="en-US"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戒烟 </a:t>
            </a:r>
            <a:r>
              <a:rPr lang="en-US" altLang="zh-CN"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zh-CN" altLang="en-US"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控烟中不可忽视的环节 </a:t>
            </a:r>
            <a:endParaRPr lang="zh-CN" altLang="en-US" sz="24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613"/>
            <a:ext cx="7772400" cy="749300"/>
          </a:xfrm>
        </p:spPr>
        <p:txBody>
          <a:bodyPr/>
          <a:lstStyle/>
          <a:p>
            <a:pPr>
              <a:defRPr/>
            </a:pPr>
            <a:r>
              <a:rPr lang="zh-CN" altLang="en-US" sz="3600" dirty="0" smtClean="0"/>
              <a:t>戒烟的成本效益很高</a:t>
            </a:r>
            <a:endParaRPr lang="zh-CN" altLang="en-CA" sz="3600" dirty="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708275"/>
            <a:ext cx="7600950" cy="3517900"/>
          </a:xfrm>
        </p:spPr>
        <p:txBody>
          <a:bodyPr/>
          <a:lstStyle/>
          <a:p>
            <a:pPr>
              <a:defRPr/>
            </a:pPr>
            <a:r>
              <a:rPr lang="zh-CN" altLang="en-US" sz="3200" b="1" i="1" dirty="0" smtClean="0"/>
              <a:t>戒烟			</a:t>
            </a:r>
            <a:r>
              <a:rPr lang="en-US" altLang="zh-CN" sz="3200" b="1" i="1" dirty="0" smtClean="0"/>
              <a:t>$ 2,000 – 6,000</a:t>
            </a:r>
          </a:p>
          <a:p>
            <a:pPr>
              <a:defRPr/>
            </a:pPr>
            <a:endParaRPr lang="en-US" altLang="zh-CN" sz="3200" b="1" i="1" dirty="0" smtClean="0"/>
          </a:p>
          <a:p>
            <a:pPr>
              <a:defRPr/>
            </a:pPr>
            <a:r>
              <a:rPr lang="zh-CN" altLang="en-US" sz="3200" b="1" i="1" dirty="0" smtClean="0"/>
              <a:t>降血压药物		</a:t>
            </a:r>
            <a:r>
              <a:rPr lang="en-US" altLang="zh-CN" sz="3200" b="1" i="1" dirty="0" smtClean="0"/>
              <a:t>$ 9,000 – 26,000</a:t>
            </a:r>
          </a:p>
          <a:p>
            <a:pPr>
              <a:defRPr/>
            </a:pPr>
            <a:endParaRPr lang="en-US" altLang="zh-CN" sz="3200" b="1" i="1" dirty="0" smtClean="0"/>
          </a:p>
          <a:p>
            <a:pPr>
              <a:defRPr/>
            </a:pPr>
            <a:r>
              <a:rPr lang="zh-CN" altLang="en-US" sz="3200" b="1" i="1" dirty="0" smtClean="0"/>
              <a:t>降血脂药物		</a:t>
            </a:r>
            <a:r>
              <a:rPr lang="en-US" altLang="zh-CN" sz="3200" b="1" i="1" dirty="0" smtClean="0"/>
              <a:t>$ 50,000 – 196,000 </a:t>
            </a:r>
            <a:endParaRPr lang="en-CA" sz="3200" b="1" i="1" dirty="0" smtClean="0"/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331913" y="1628775"/>
            <a:ext cx="57610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800" b="1" i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平均每挽救一生命年的成本</a:t>
            </a:r>
            <a:endParaRPr lang="en-CA" sz="2800" b="1" i="1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439738" y="6340475"/>
            <a:ext cx="3568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i="1">
                <a:effectLst>
                  <a:outerShdw blurRad="38100" dist="38100" dir="2700000" algn="tl">
                    <a:srgbClr val="C0C0C0"/>
                  </a:outerShdw>
                </a:effectLst>
              </a:rPr>
              <a:t>Benowitz NL Prog Cardiovasc Dis 2003;46:91-111</a:t>
            </a:r>
            <a:endParaRPr lang="en-CA" sz="1200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4758" name="Picture 6" descr="j031554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731000" y="157163"/>
            <a:ext cx="2062163" cy="14954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0525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800" dirty="0" smtClean="0"/>
              <a:t>戒烟的确很难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76475"/>
            <a:ext cx="8820150" cy="4114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zh-CN" altLang="en-US" sz="3200" dirty="0" smtClean="0"/>
              <a:t>错误的认识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zh-CN" altLang="en-US" sz="3200" dirty="0" smtClean="0"/>
              <a:t>      戒烟十分容易，人们想戒就戒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zh-CN" altLang="en-US" sz="3200" dirty="0" smtClean="0"/>
              <a:t>  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zh-CN" altLang="en-US" sz="3200" dirty="0" smtClean="0"/>
              <a:t> 一组吸烟并发心脏病医生中，只有一半能够完成戒烟 </a:t>
            </a:r>
            <a:r>
              <a:rPr lang="en-US" altLang="zh-CN" sz="3200" baseline="30000" dirty="0" smtClean="0"/>
              <a:t>(1)</a:t>
            </a:r>
          </a:p>
          <a:p>
            <a:pPr eaLnBrk="1" hangingPunct="1">
              <a:lnSpc>
                <a:spcPct val="70000"/>
              </a:lnSpc>
              <a:defRPr/>
            </a:pPr>
            <a:endParaRPr lang="en-US" altLang="zh-CN" sz="3200" dirty="0" smtClean="0"/>
          </a:p>
          <a:p>
            <a:pPr eaLnBrk="1" hangingPunct="1">
              <a:lnSpc>
                <a:spcPct val="70000"/>
              </a:lnSpc>
              <a:defRPr/>
            </a:pPr>
            <a:r>
              <a:rPr lang="zh-CN" altLang="en-US" sz="3200" dirty="0" smtClean="0"/>
              <a:t>尼古丁成瘾性不亚于海洛因可卡因 </a:t>
            </a:r>
            <a:r>
              <a:rPr lang="en-US" altLang="zh-CN" sz="3200" baseline="30000" dirty="0" smtClean="0"/>
              <a:t>(2)</a:t>
            </a:r>
          </a:p>
          <a:p>
            <a:pPr eaLnBrk="1" hangingPunct="1">
              <a:lnSpc>
                <a:spcPct val="70000"/>
              </a:lnSpc>
              <a:defRPr/>
            </a:pPr>
            <a:endParaRPr lang="en-US" altLang="zh-CN" sz="3200" dirty="0" smtClean="0"/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altLang="zh-CN" sz="1600" i="1" dirty="0" smtClean="0"/>
              <a:t> 1 Doll R. </a:t>
            </a:r>
            <a:r>
              <a:rPr lang="en-US" altLang="zh-CN" sz="1600" i="1" dirty="0" err="1" smtClean="0"/>
              <a:t>Peto</a:t>
            </a:r>
            <a:r>
              <a:rPr lang="en-US" altLang="zh-CN" sz="1600" i="1" dirty="0" smtClean="0"/>
              <a:t> R Wheatley K, Et al.</a:t>
            </a:r>
            <a:r>
              <a:rPr lang="en-US" altLang="zh-CN" sz="3200" i="1" dirty="0" smtClean="0"/>
              <a:t> </a:t>
            </a:r>
            <a:r>
              <a:rPr lang="en-US" altLang="zh-CN" sz="1600" i="1" dirty="0" smtClean="0"/>
              <a:t>Mortality in relation to smoking:40 </a:t>
            </a:r>
            <a:r>
              <a:rPr lang="en-US" altLang="zh-CN" sz="1600" i="1" dirty="0" err="1" smtClean="0"/>
              <a:t>yers</a:t>
            </a:r>
            <a:r>
              <a:rPr lang="en-US" altLang="zh-CN" sz="1600" i="1" dirty="0" smtClean="0"/>
              <a:t>’ observation on male </a:t>
            </a:r>
            <a:r>
              <a:rPr lang="en-US" altLang="zh-CN" sz="1600" i="1" dirty="0" err="1" smtClean="0"/>
              <a:t>Britis</a:t>
            </a:r>
            <a:r>
              <a:rPr lang="en-US" altLang="zh-CN" sz="1600" i="1" dirty="0" smtClean="0"/>
              <a:t> doctor. BMJ. 1994; 309:901-911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altLang="zh-CN" sz="1600" i="1" dirty="0" smtClean="0"/>
              <a:t>2 http://tobaccodocuments.org/rjr/504231648=1658_D1.html)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921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smtClean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4813"/>
            <a:ext cx="6161088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1403350" y="5157788"/>
            <a:ext cx="64135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1pPr>
            <a:lvl2pPr marL="742950" indent="-28575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2pPr>
            <a:lvl3pPr marL="11430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3pPr>
            <a:lvl4pPr marL="16002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4pPr>
            <a:lvl5pPr marL="20574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u="sng"/>
              <a:t>成瘾的结果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400"/>
              <a:t>选自英国健康署广告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smtClean="0"/>
          </a:p>
        </p:txBody>
      </p:sp>
      <p:pic>
        <p:nvPicPr>
          <p:cNvPr id="10243" name="Picture 2" descr="34169(1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4075" y="476250"/>
            <a:ext cx="4899025" cy="583247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Arm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04813"/>
            <a:ext cx="5003800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5" descr="needle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3"/>
          <a:stretch>
            <a:fillRect/>
          </a:stretch>
        </p:blipFill>
        <p:spPr bwMode="auto">
          <a:xfrm>
            <a:off x="0" y="333375"/>
            <a:ext cx="4211638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zh-CN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zh-CN" smtClean="0"/>
          </a:p>
        </p:txBody>
      </p:sp>
      <p:pic>
        <p:nvPicPr>
          <p:cNvPr id="38916" name="Picture 4" descr="Slid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33600"/>
            <a:ext cx="85693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539750" y="5661025"/>
            <a:ext cx="82089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1pPr>
            <a:lvl2pPr marL="742950" indent="-28575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2pPr>
            <a:lvl3pPr marL="11430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3pPr>
            <a:lvl4pPr marL="16002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4pPr>
            <a:lvl5pPr marL="20574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食物                       可卡因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827088" y="1125538"/>
            <a:ext cx="74168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1pPr>
            <a:lvl2pPr marL="742950" indent="-28575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2pPr>
            <a:lvl3pPr marL="11430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3pPr>
            <a:lvl4pPr marL="16002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4pPr>
            <a:lvl5pPr marL="20574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ea typeface="隶书" panose="02010509060101010101" pitchFamily="49" charset="-122"/>
              </a:rPr>
              <a:t>食物和成瘾物质使大脑多巴胺释放增加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685800" y="1981200"/>
            <a:ext cx="5565775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2"/>
              </a:buBlip>
              <a:defRPr/>
            </a:pPr>
            <a:r>
              <a:rPr lang="zh-CN" altLang="en-US" sz="2800" kern="0">
                <a:solidFill>
                  <a:srgbClr val="2146F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渴望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2"/>
              </a:buBlip>
              <a:defRPr/>
            </a:pPr>
            <a:r>
              <a:rPr lang="zh-CN" altLang="en-US" sz="2800" kern="0">
                <a:solidFill>
                  <a:srgbClr val="2146F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易怒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2"/>
              </a:buBlip>
              <a:defRPr/>
            </a:pPr>
            <a:r>
              <a:rPr lang="zh-CN" altLang="en-US" sz="2800" kern="0">
                <a:solidFill>
                  <a:srgbClr val="2146F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挫败感或者愤怒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2"/>
              </a:buBlip>
              <a:defRPr/>
            </a:pPr>
            <a:r>
              <a:rPr lang="zh-CN" altLang="en-US" sz="2800" kern="0">
                <a:solidFill>
                  <a:srgbClr val="2146F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焦虑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2"/>
              </a:buBlip>
              <a:defRPr/>
            </a:pPr>
            <a:r>
              <a:rPr lang="zh-CN" altLang="en-US" sz="2800" kern="0">
                <a:solidFill>
                  <a:srgbClr val="2146F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难以集中精力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2"/>
              </a:buBlip>
              <a:defRPr/>
            </a:pPr>
            <a:r>
              <a:rPr lang="zh-CN" altLang="en-US" sz="2800" kern="0">
                <a:solidFill>
                  <a:srgbClr val="2146F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心律减慢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2"/>
              </a:buBlip>
              <a:defRPr/>
            </a:pPr>
            <a:r>
              <a:rPr lang="zh-CN" altLang="en-US" sz="2800" kern="0">
                <a:solidFill>
                  <a:srgbClr val="2146F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睡眠紊乱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2"/>
              </a:buBlip>
              <a:defRPr/>
            </a:pPr>
            <a:r>
              <a:rPr lang="zh-CN" altLang="en-US" sz="2800" kern="0">
                <a:solidFill>
                  <a:srgbClr val="2146F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食欲增加或者体重增大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2"/>
              </a:buBlip>
              <a:defRPr/>
            </a:pPr>
            <a:endParaRPr lang="en-US" altLang="zh-CN" sz="2800" kern="0">
              <a:solidFill>
                <a:srgbClr val="2146F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40963" name="Picture 2" descr="IMG0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3238"/>
            <a:ext cx="40417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684213" y="1341438"/>
            <a:ext cx="7416800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1pPr>
            <a:lvl2pPr marL="742950" indent="-28575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2pPr>
            <a:lvl3pPr marL="11430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3pPr>
            <a:lvl4pPr marL="16002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4pPr>
            <a:lvl5pPr marL="20574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9pPr>
          </a:lstStyle>
          <a:p>
            <a:pPr eaLnBrk="1" hangingPunct="1"/>
            <a:r>
              <a:rPr lang="zh-CN" altLang="en-US" sz="3200"/>
              <a:t>为什么戒烟药物效果不好</a:t>
            </a:r>
            <a:endParaRPr lang="en-US" altLang="zh-CN" sz="3200"/>
          </a:p>
          <a:p>
            <a:pPr eaLnBrk="1" hangingPunct="1"/>
            <a:endParaRPr lang="en-US" altLang="zh-CN" sz="3200"/>
          </a:p>
          <a:p>
            <a:pPr eaLnBrk="1" hangingPunct="1"/>
            <a:endParaRPr lang="en-US" altLang="zh-CN" sz="3200"/>
          </a:p>
          <a:p>
            <a:pPr eaLnBrk="1" hangingPunct="1"/>
            <a:endParaRPr lang="en-US" altLang="zh-CN" sz="3200"/>
          </a:p>
          <a:p>
            <a:pPr eaLnBrk="1" hangingPunct="1"/>
            <a:endParaRPr lang="en-US" altLang="zh-CN" sz="3200"/>
          </a:p>
          <a:p>
            <a:pPr eaLnBrk="1" hangingPunct="1"/>
            <a:endParaRPr lang="zh-CN" altLang="en-US" sz="3200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16113"/>
            <a:ext cx="7396162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1763713" y="5949950"/>
            <a:ext cx="619283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1pPr>
            <a:lvl2pPr marL="742950" indent="-28575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2pPr>
            <a:lvl3pPr marL="11430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3pPr>
            <a:lvl4pPr marL="16002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4pPr>
            <a:lvl5pPr marL="20574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9pPr>
          </a:lstStyle>
          <a:p>
            <a:pPr eaLnBrk="1" hangingPunct="1"/>
            <a:r>
              <a:rPr lang="zh-CN" altLang="en-US"/>
              <a:t>卷烟点燃以后</a:t>
            </a:r>
            <a:r>
              <a:rPr lang="en-US" altLang="zh-CN"/>
              <a:t>7</a:t>
            </a:r>
            <a:r>
              <a:rPr lang="zh-CN" altLang="en-US"/>
              <a:t>秒钟尼古丁就可以进入大脑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>
            <p:ph type="title"/>
          </p:nvPr>
        </p:nvSpPr>
        <p:spPr>
          <a:xfrm>
            <a:off x="611188" y="1412875"/>
            <a:ext cx="7772400" cy="60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4400" smtClean="0">
                <a:effectLst/>
              </a:rPr>
              <a:t>戒烟成功因素</a:t>
            </a:r>
          </a:p>
        </p:txBody>
      </p:sp>
      <p:sp>
        <p:nvSpPr>
          <p:cNvPr id="70659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4400" smtClean="0">
              <a:effectLst/>
            </a:endParaRPr>
          </a:p>
          <a:p>
            <a:r>
              <a:rPr lang="zh-CN" altLang="en-US" sz="4400" smtClean="0">
                <a:effectLst/>
              </a:rPr>
              <a:t>   戒烟动机 </a:t>
            </a:r>
          </a:p>
          <a:p>
            <a:endParaRPr lang="zh-CN" altLang="en-US" sz="4400" smtClean="0">
              <a:effectLst/>
            </a:endParaRPr>
          </a:p>
          <a:p>
            <a:r>
              <a:rPr lang="zh-CN" altLang="en-US" sz="4400" smtClean="0">
                <a:effectLst/>
              </a:rPr>
              <a:t>   戒烟技能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>
            <p:ph type="title" idx="4294967295"/>
          </p:nvPr>
        </p:nvSpPr>
        <p:spPr>
          <a:xfrm>
            <a:off x="539750" y="1844675"/>
            <a:ext cx="77724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mtClean="0">
                <a:effectLst/>
              </a:rPr>
              <a:t>主要内容</a:t>
            </a:r>
          </a:p>
        </p:txBody>
      </p:sp>
      <p:sp>
        <p:nvSpPr>
          <p:cNvPr id="66563" name="Rectangle 3"/>
          <p:cNvSpPr>
            <a:spLocks noChangeArrowheads="1"/>
          </p:cNvSpPr>
          <p:nvPr>
            <p:ph type="body" idx="4294967295"/>
          </p:nvPr>
        </p:nvSpPr>
        <p:spPr>
          <a:xfrm>
            <a:off x="755650" y="2743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400" smtClean="0">
                <a:effectLst/>
              </a:rPr>
              <a:t> 为什么要重视戒烟</a:t>
            </a:r>
          </a:p>
          <a:p>
            <a:pPr>
              <a:lnSpc>
                <a:spcPct val="150000"/>
              </a:lnSpc>
            </a:pPr>
            <a:r>
              <a:rPr lang="zh-CN" altLang="en-US" sz="2400" smtClean="0">
                <a:effectLst/>
              </a:rPr>
              <a:t> 戒烟为什么难</a:t>
            </a:r>
          </a:p>
          <a:p>
            <a:pPr>
              <a:lnSpc>
                <a:spcPct val="150000"/>
              </a:lnSpc>
            </a:pPr>
            <a:r>
              <a:rPr lang="zh-CN" altLang="en-US" sz="2400" smtClean="0">
                <a:effectLst/>
              </a:rPr>
              <a:t> 促进戒烟的因素</a:t>
            </a:r>
          </a:p>
          <a:p>
            <a:pPr>
              <a:lnSpc>
                <a:spcPct val="150000"/>
              </a:lnSpc>
            </a:pPr>
            <a:r>
              <a:rPr lang="zh-CN" altLang="en-US" sz="2400" smtClean="0">
                <a:effectLst/>
              </a:rPr>
              <a:t> 戒烟的环节</a:t>
            </a:r>
          </a:p>
          <a:p>
            <a:pPr>
              <a:lnSpc>
                <a:spcPct val="150000"/>
              </a:lnSpc>
            </a:pPr>
            <a:r>
              <a:rPr lang="zh-CN" altLang="en-US" sz="2400" smtClean="0">
                <a:effectLst/>
              </a:rPr>
              <a:t>推广简短戒烟方法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Picture 4" descr="China+14C-QuitPl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81000"/>
            <a:ext cx="9140825" cy="622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5" name="Picture 5" descr="itc logo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5867400"/>
            <a:ext cx="931862" cy="6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mtClean="0">
                <a:effectLst/>
              </a:rPr>
              <a:t>全面控烟政策能够促进产生戒烟动机</a:t>
            </a:r>
          </a:p>
        </p:txBody>
      </p:sp>
      <p:sp>
        <p:nvSpPr>
          <p:cNvPr id="74755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40000"/>
              </a:lnSpc>
            </a:pPr>
            <a:r>
              <a:rPr lang="zh-CN" altLang="en-US" sz="2800" smtClean="0">
                <a:effectLst/>
              </a:rPr>
              <a:t>提高烟草税率</a:t>
            </a:r>
          </a:p>
          <a:p>
            <a:pPr>
              <a:lnSpc>
                <a:spcPct val="140000"/>
              </a:lnSpc>
            </a:pPr>
            <a:r>
              <a:rPr lang="zh-CN" altLang="en-US" sz="2800" smtClean="0">
                <a:effectLst/>
              </a:rPr>
              <a:t>室内全面禁烟</a:t>
            </a:r>
          </a:p>
          <a:p>
            <a:pPr>
              <a:lnSpc>
                <a:spcPct val="140000"/>
              </a:lnSpc>
            </a:pPr>
            <a:r>
              <a:rPr lang="zh-CN" altLang="en-US" sz="2800" smtClean="0">
                <a:effectLst/>
              </a:rPr>
              <a:t>烟盒包装上的图形健康警示</a:t>
            </a:r>
          </a:p>
        </p:txBody>
      </p:sp>
      <p:pic>
        <p:nvPicPr>
          <p:cNvPr id="4" name="内容占位符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933825"/>
            <a:ext cx="5632450" cy="259238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B2B2B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0" y="1844824"/>
          <a:ext cx="90360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84213" y="1125538"/>
            <a:ext cx="7704137" cy="2619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11188" y="1341438"/>
            <a:ext cx="7343775" cy="4333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Capacity of Providing Cessation is Weak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615882" y="1994830"/>
          <a:ext cx="8194331" cy="4666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7343775" cy="4333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Capacity of Providing Cessation is Weak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标题 1"/>
          <p:cNvSpPr>
            <a:spLocks noGrp="1"/>
          </p:cNvSpPr>
          <p:nvPr>
            <p:ph type="title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b="1" smtClean="0">
                <a:effectLst/>
              </a:rPr>
              <a:t>第一单元 简短戒烟干预介绍</a:t>
            </a:r>
          </a:p>
        </p:txBody>
      </p:sp>
      <p:graphicFrame>
        <p:nvGraphicFramePr>
          <p:cNvPr id="4" name="图示 3"/>
          <p:cNvGraphicFramePr/>
          <p:nvPr/>
        </p:nvGraphicFramePr>
        <p:xfrm>
          <a:off x="1571604" y="1857364"/>
          <a:ext cx="6429420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ine 12"/>
          <p:cNvSpPr>
            <a:spLocks noChangeShapeType="1"/>
          </p:cNvSpPr>
          <p:nvPr/>
        </p:nvSpPr>
        <p:spPr bwMode="auto">
          <a:xfrm flipH="1">
            <a:off x="1143000" y="3362325"/>
            <a:ext cx="2455863" cy="0"/>
          </a:xfrm>
          <a:prstGeom prst="line">
            <a:avLst/>
          </a:prstGeom>
          <a:noFill/>
          <a:ln w="3175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 flipH="1">
            <a:off x="1104900" y="1866900"/>
            <a:ext cx="3670300" cy="0"/>
          </a:xfrm>
          <a:prstGeom prst="line">
            <a:avLst/>
          </a:prstGeom>
          <a:noFill/>
          <a:ln w="3175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H="1">
            <a:off x="1090613" y="4857750"/>
            <a:ext cx="1449387" cy="0"/>
          </a:xfrm>
          <a:prstGeom prst="line">
            <a:avLst/>
          </a:prstGeom>
          <a:noFill/>
          <a:ln w="3175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 flipH="1">
            <a:off x="1103313" y="6357938"/>
            <a:ext cx="339725" cy="0"/>
          </a:xfrm>
          <a:prstGeom prst="line">
            <a:avLst/>
          </a:prstGeom>
          <a:noFill/>
          <a:ln w="3175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>
            <a:off x="1290638" y="2709863"/>
            <a:ext cx="0" cy="652462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 flipV="1">
            <a:off x="1290638" y="1855788"/>
            <a:ext cx="0" cy="74295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>
            <a:off x="1290638" y="4271963"/>
            <a:ext cx="0" cy="600075"/>
          </a:xfrm>
          <a:prstGeom prst="line">
            <a:avLst/>
          </a:prstGeom>
          <a:noFill/>
          <a:ln w="44450">
            <a:solidFill>
              <a:srgbClr val="FF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Line 22"/>
          <p:cNvSpPr>
            <a:spLocks noChangeShapeType="1"/>
          </p:cNvSpPr>
          <p:nvPr/>
        </p:nvSpPr>
        <p:spPr bwMode="auto">
          <a:xfrm flipV="1">
            <a:off x="1290638" y="3349625"/>
            <a:ext cx="0" cy="652463"/>
          </a:xfrm>
          <a:prstGeom prst="line">
            <a:avLst/>
          </a:prstGeom>
          <a:noFill/>
          <a:ln w="44450">
            <a:solidFill>
              <a:srgbClr val="FF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Line 23"/>
          <p:cNvSpPr>
            <a:spLocks noChangeShapeType="1"/>
          </p:cNvSpPr>
          <p:nvPr/>
        </p:nvSpPr>
        <p:spPr bwMode="auto">
          <a:xfrm>
            <a:off x="1290638" y="5748338"/>
            <a:ext cx="0" cy="600075"/>
          </a:xfrm>
          <a:prstGeom prst="line">
            <a:avLst/>
          </a:prstGeom>
          <a:noFill/>
          <a:ln w="44450">
            <a:solidFill>
              <a:srgbClr val="FFC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Line 24"/>
          <p:cNvSpPr>
            <a:spLocks noChangeShapeType="1"/>
          </p:cNvSpPr>
          <p:nvPr/>
        </p:nvSpPr>
        <p:spPr bwMode="auto">
          <a:xfrm flipV="1">
            <a:off x="1290638" y="4859338"/>
            <a:ext cx="0" cy="692150"/>
          </a:xfrm>
          <a:prstGeom prst="line">
            <a:avLst/>
          </a:prstGeom>
          <a:noFill/>
          <a:ln w="44450">
            <a:solidFill>
              <a:srgbClr val="FFC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zh-CN" altLang="en-US" smtClean="0">
              <a:effectLst/>
            </a:endParaRP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411413" y="981075"/>
            <a:ext cx="3760787" cy="556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oup 4"/>
          <p:cNvGrpSpPr>
            <a:grpSpLocks/>
          </p:cNvGrpSpPr>
          <p:nvPr/>
        </p:nvGrpSpPr>
        <p:grpSpPr bwMode="auto">
          <a:xfrm>
            <a:off x="2986088" y="2286000"/>
            <a:ext cx="3021012" cy="2730500"/>
            <a:chOff x="1872" y="1824"/>
            <a:chExt cx="2014" cy="1821"/>
          </a:xfrm>
        </p:grpSpPr>
        <p:sp>
          <p:nvSpPr>
            <p:cNvPr id="392197" name="AutoShape 5"/>
            <p:cNvSpPr>
              <a:spLocks noChangeArrowheads="1"/>
            </p:cNvSpPr>
            <p:nvPr/>
          </p:nvSpPr>
          <p:spPr bwMode="gray">
            <a:xfrm rot="16200000" flipH="1">
              <a:off x="1821" y="2528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sp>
          <p:nvSpPr>
            <p:cNvPr id="392198" name="AutoShape 6"/>
            <p:cNvSpPr>
              <a:spLocks noChangeArrowheads="1"/>
            </p:cNvSpPr>
            <p:nvPr/>
          </p:nvSpPr>
          <p:spPr bwMode="gray">
            <a:xfrm rot="5400000" flipH="1">
              <a:off x="3628" y="2494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sp>
          <p:nvSpPr>
            <p:cNvPr id="392199" name="AutoShape 7"/>
            <p:cNvSpPr>
              <a:spLocks noChangeArrowheads="1"/>
            </p:cNvSpPr>
            <p:nvPr/>
          </p:nvSpPr>
          <p:spPr bwMode="gray">
            <a:xfrm rot="10800000" flipH="1">
              <a:off x="2725" y="343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sp>
          <p:nvSpPr>
            <p:cNvPr id="84998" name="Oval 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400">
                  <a:solidFill>
                    <a:srgbClr val="0000D8"/>
                  </a:solidFill>
                  <a:latin typeface="Abadi MT Condensed Light" pitchFamily="34" charset="0"/>
                  <a:ea typeface="方正姚体" panose="02010601030101010101" pitchFamily="2" charset="-122"/>
                </a:defRPr>
              </a:lvl1pPr>
              <a:lvl2pPr marL="742950" indent="-285750" eaLnBrk="0" hangingPunct="0">
                <a:defRPr kumimoji="1" sz="1400">
                  <a:solidFill>
                    <a:srgbClr val="0000D8"/>
                  </a:solidFill>
                  <a:latin typeface="Abadi MT Condensed Light" pitchFamily="34" charset="0"/>
                  <a:ea typeface="方正姚体" panose="02010601030101010101" pitchFamily="2" charset="-122"/>
                </a:defRPr>
              </a:lvl2pPr>
              <a:lvl3pPr marL="1143000" indent="-228600" eaLnBrk="0" hangingPunct="0">
                <a:defRPr kumimoji="1" sz="1400">
                  <a:solidFill>
                    <a:srgbClr val="0000D8"/>
                  </a:solidFill>
                  <a:latin typeface="Abadi MT Condensed Light" pitchFamily="34" charset="0"/>
                  <a:ea typeface="方正姚体" panose="02010601030101010101" pitchFamily="2" charset="-122"/>
                </a:defRPr>
              </a:lvl3pPr>
              <a:lvl4pPr marL="1600200" indent="-228600" eaLnBrk="0" hangingPunct="0">
                <a:defRPr kumimoji="1" sz="1400">
                  <a:solidFill>
                    <a:srgbClr val="0000D8"/>
                  </a:solidFill>
                  <a:latin typeface="Abadi MT Condensed Light" pitchFamily="34" charset="0"/>
                  <a:ea typeface="方正姚体" panose="02010601030101010101" pitchFamily="2" charset="-122"/>
                </a:defRPr>
              </a:lvl4pPr>
              <a:lvl5pPr marL="2057400" indent="-228600" eaLnBrk="0" hangingPunct="0">
                <a:defRPr kumimoji="1" sz="1400">
                  <a:solidFill>
                    <a:srgbClr val="0000D8"/>
                  </a:solidFill>
                  <a:latin typeface="Abadi MT Condensed Light" pitchFamily="34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rgbClr val="0000D8"/>
                  </a:solidFill>
                  <a:latin typeface="Abadi MT Condensed Light" pitchFamily="34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rgbClr val="0000D8"/>
                  </a:solidFill>
                  <a:latin typeface="Abadi MT Condensed Light" pitchFamily="34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rgbClr val="0000D8"/>
                  </a:solidFill>
                  <a:latin typeface="Abadi MT Condensed Light" pitchFamily="34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rgbClr val="0000D8"/>
                  </a:solidFill>
                  <a:latin typeface="Abadi MT Condensed Light" pitchFamily="34" charset="0"/>
                  <a:ea typeface="方正姚体" panose="02010601030101010101" pitchFamily="2" charset="-122"/>
                </a:defRPr>
              </a:lvl9pPr>
            </a:lstStyle>
            <a:p>
              <a:pPr eaLnBrk="1" hangingPunct="1"/>
              <a:endParaRPr kumimoji="0" lang="zh-CN" altLang="en-US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4999" name="Oval 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1400">
                  <a:solidFill>
                    <a:srgbClr val="0000D8"/>
                  </a:solidFill>
                  <a:latin typeface="Abadi MT Condensed Light" pitchFamily="34" charset="0"/>
                  <a:ea typeface="方正姚体" panose="02010601030101010101" pitchFamily="2" charset="-122"/>
                </a:defRPr>
              </a:lvl1pPr>
              <a:lvl2pPr marL="742950" indent="-285750" eaLnBrk="0" hangingPunct="0">
                <a:defRPr kumimoji="1" sz="1400">
                  <a:solidFill>
                    <a:srgbClr val="0000D8"/>
                  </a:solidFill>
                  <a:latin typeface="Abadi MT Condensed Light" pitchFamily="34" charset="0"/>
                  <a:ea typeface="方正姚体" panose="02010601030101010101" pitchFamily="2" charset="-122"/>
                </a:defRPr>
              </a:lvl2pPr>
              <a:lvl3pPr marL="1143000" indent="-228600" eaLnBrk="0" hangingPunct="0">
                <a:defRPr kumimoji="1" sz="1400">
                  <a:solidFill>
                    <a:srgbClr val="0000D8"/>
                  </a:solidFill>
                  <a:latin typeface="Abadi MT Condensed Light" pitchFamily="34" charset="0"/>
                  <a:ea typeface="方正姚体" panose="02010601030101010101" pitchFamily="2" charset="-122"/>
                </a:defRPr>
              </a:lvl3pPr>
              <a:lvl4pPr marL="1600200" indent="-228600" eaLnBrk="0" hangingPunct="0">
                <a:defRPr kumimoji="1" sz="1400">
                  <a:solidFill>
                    <a:srgbClr val="0000D8"/>
                  </a:solidFill>
                  <a:latin typeface="Abadi MT Condensed Light" pitchFamily="34" charset="0"/>
                  <a:ea typeface="方正姚体" panose="02010601030101010101" pitchFamily="2" charset="-122"/>
                </a:defRPr>
              </a:lvl4pPr>
              <a:lvl5pPr marL="2057400" indent="-228600" eaLnBrk="0" hangingPunct="0">
                <a:defRPr kumimoji="1" sz="1400">
                  <a:solidFill>
                    <a:srgbClr val="0000D8"/>
                  </a:solidFill>
                  <a:latin typeface="Abadi MT Condensed Light" pitchFamily="34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rgbClr val="0000D8"/>
                  </a:solidFill>
                  <a:latin typeface="Abadi MT Condensed Light" pitchFamily="34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rgbClr val="0000D8"/>
                  </a:solidFill>
                  <a:latin typeface="Abadi MT Condensed Light" pitchFamily="34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rgbClr val="0000D8"/>
                  </a:solidFill>
                  <a:latin typeface="Abadi MT Condensed Light" pitchFamily="34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rgbClr val="0000D8"/>
                  </a:solidFill>
                  <a:latin typeface="Abadi MT Condensed Light" pitchFamily="34" charset="0"/>
                  <a:ea typeface="方正姚体" panose="02010601030101010101" pitchFamily="2" charset="-122"/>
                </a:defRPr>
              </a:lvl9pPr>
            </a:lstStyle>
            <a:p>
              <a:pPr eaLnBrk="1" hangingPunct="1"/>
              <a:endParaRPr kumimoji="0" lang="zh-CN" altLang="en-US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2202" name="Oval 1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sp>
          <p:nvSpPr>
            <p:cNvPr id="85001" name="Oval 11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1400">
                  <a:solidFill>
                    <a:srgbClr val="0000D8"/>
                  </a:solidFill>
                  <a:latin typeface="Abadi MT Condensed Light" pitchFamily="34" charset="0"/>
                  <a:ea typeface="方正姚体" panose="02010601030101010101" pitchFamily="2" charset="-122"/>
                </a:defRPr>
              </a:lvl1pPr>
              <a:lvl2pPr marL="742950" indent="-285750" eaLnBrk="0" hangingPunct="0">
                <a:defRPr kumimoji="1" sz="1400">
                  <a:solidFill>
                    <a:srgbClr val="0000D8"/>
                  </a:solidFill>
                  <a:latin typeface="Abadi MT Condensed Light" pitchFamily="34" charset="0"/>
                  <a:ea typeface="方正姚体" panose="02010601030101010101" pitchFamily="2" charset="-122"/>
                </a:defRPr>
              </a:lvl2pPr>
              <a:lvl3pPr marL="1143000" indent="-228600" eaLnBrk="0" hangingPunct="0">
                <a:defRPr kumimoji="1" sz="1400">
                  <a:solidFill>
                    <a:srgbClr val="0000D8"/>
                  </a:solidFill>
                  <a:latin typeface="Abadi MT Condensed Light" pitchFamily="34" charset="0"/>
                  <a:ea typeface="方正姚体" panose="02010601030101010101" pitchFamily="2" charset="-122"/>
                </a:defRPr>
              </a:lvl3pPr>
              <a:lvl4pPr marL="1600200" indent="-228600" eaLnBrk="0" hangingPunct="0">
                <a:defRPr kumimoji="1" sz="1400">
                  <a:solidFill>
                    <a:srgbClr val="0000D8"/>
                  </a:solidFill>
                  <a:latin typeface="Abadi MT Condensed Light" pitchFamily="34" charset="0"/>
                  <a:ea typeface="方正姚体" panose="02010601030101010101" pitchFamily="2" charset="-122"/>
                </a:defRPr>
              </a:lvl4pPr>
              <a:lvl5pPr marL="2057400" indent="-228600" eaLnBrk="0" hangingPunct="0">
                <a:defRPr kumimoji="1" sz="1400">
                  <a:solidFill>
                    <a:srgbClr val="0000D8"/>
                  </a:solidFill>
                  <a:latin typeface="Abadi MT Condensed Light" pitchFamily="34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rgbClr val="0000D8"/>
                  </a:solidFill>
                  <a:latin typeface="Abadi MT Condensed Light" pitchFamily="34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rgbClr val="0000D8"/>
                  </a:solidFill>
                  <a:latin typeface="Abadi MT Condensed Light" pitchFamily="34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rgbClr val="0000D8"/>
                  </a:solidFill>
                  <a:latin typeface="Abadi MT Condensed Light" pitchFamily="34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rgbClr val="0000D8"/>
                  </a:solidFill>
                  <a:latin typeface="Abadi MT Condensed Light" pitchFamily="34" charset="0"/>
                  <a:ea typeface="方正姚体" panose="02010601030101010101" pitchFamily="2" charset="-122"/>
                </a:defRPr>
              </a:lvl9pPr>
            </a:lstStyle>
            <a:p>
              <a:pPr eaLnBrk="1" hangingPunct="1"/>
              <a:endParaRPr kumimoji="0" lang="zh-CN" altLang="en-US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2204" name="Oval 1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sp>
          <p:nvSpPr>
            <p:cNvPr id="85003" name="Oval 13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1400">
                  <a:solidFill>
                    <a:srgbClr val="0000D8"/>
                  </a:solidFill>
                  <a:latin typeface="Abadi MT Condensed Light" pitchFamily="34" charset="0"/>
                  <a:ea typeface="方正姚体" panose="02010601030101010101" pitchFamily="2" charset="-122"/>
                </a:defRPr>
              </a:lvl1pPr>
              <a:lvl2pPr marL="742950" indent="-285750" eaLnBrk="0" hangingPunct="0">
                <a:defRPr kumimoji="1" sz="1400">
                  <a:solidFill>
                    <a:srgbClr val="0000D8"/>
                  </a:solidFill>
                  <a:latin typeface="Abadi MT Condensed Light" pitchFamily="34" charset="0"/>
                  <a:ea typeface="方正姚体" panose="02010601030101010101" pitchFamily="2" charset="-122"/>
                </a:defRPr>
              </a:lvl2pPr>
              <a:lvl3pPr marL="1143000" indent="-228600" eaLnBrk="0" hangingPunct="0">
                <a:defRPr kumimoji="1" sz="1400">
                  <a:solidFill>
                    <a:srgbClr val="0000D8"/>
                  </a:solidFill>
                  <a:latin typeface="Abadi MT Condensed Light" pitchFamily="34" charset="0"/>
                  <a:ea typeface="方正姚体" panose="02010601030101010101" pitchFamily="2" charset="-122"/>
                </a:defRPr>
              </a:lvl3pPr>
              <a:lvl4pPr marL="1600200" indent="-228600" eaLnBrk="0" hangingPunct="0">
                <a:defRPr kumimoji="1" sz="1400">
                  <a:solidFill>
                    <a:srgbClr val="0000D8"/>
                  </a:solidFill>
                  <a:latin typeface="Abadi MT Condensed Light" pitchFamily="34" charset="0"/>
                  <a:ea typeface="方正姚体" panose="02010601030101010101" pitchFamily="2" charset="-122"/>
                </a:defRPr>
              </a:lvl4pPr>
              <a:lvl5pPr marL="2057400" indent="-228600" eaLnBrk="0" hangingPunct="0">
                <a:defRPr kumimoji="1" sz="1400">
                  <a:solidFill>
                    <a:srgbClr val="0000D8"/>
                  </a:solidFill>
                  <a:latin typeface="Abadi MT Condensed Light" pitchFamily="34" charset="0"/>
                  <a:ea typeface="方正姚体" panose="02010601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rgbClr val="0000D8"/>
                  </a:solidFill>
                  <a:latin typeface="Abadi MT Condensed Light" pitchFamily="34" charset="0"/>
                  <a:ea typeface="方正姚体" panose="02010601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rgbClr val="0000D8"/>
                  </a:solidFill>
                  <a:latin typeface="Abadi MT Condensed Light" pitchFamily="34" charset="0"/>
                  <a:ea typeface="方正姚体" panose="02010601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rgbClr val="0000D8"/>
                  </a:solidFill>
                  <a:latin typeface="Abadi MT Condensed Light" pitchFamily="34" charset="0"/>
                  <a:ea typeface="方正姚体" panose="02010601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rgbClr val="0000D8"/>
                  </a:solidFill>
                  <a:latin typeface="Abadi MT Condensed Light" pitchFamily="34" charset="0"/>
                  <a:ea typeface="方正姚体" panose="02010601030101010101" pitchFamily="2" charset="-122"/>
                </a:defRPr>
              </a:lvl9pPr>
            </a:lstStyle>
            <a:p>
              <a:pPr eaLnBrk="1" hangingPunct="1"/>
              <a:endParaRPr kumimoji="0" lang="zh-CN" altLang="en-US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92206" name="AutoShape 14"/>
          <p:cNvSpPr>
            <a:spLocks noChangeArrowheads="1"/>
          </p:cNvSpPr>
          <p:nvPr/>
        </p:nvSpPr>
        <p:spPr bwMode="gray">
          <a:xfrm>
            <a:off x="1042988" y="3797300"/>
            <a:ext cx="1727200" cy="576263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392207" name="AutoShape 15"/>
          <p:cNvSpPr>
            <a:spLocks noChangeArrowheads="1"/>
          </p:cNvSpPr>
          <p:nvPr/>
        </p:nvSpPr>
        <p:spPr bwMode="gray">
          <a:xfrm>
            <a:off x="1042988" y="3294063"/>
            <a:ext cx="1727200" cy="57467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392208" name="AutoShape 16"/>
          <p:cNvSpPr>
            <a:spLocks noChangeArrowheads="1"/>
          </p:cNvSpPr>
          <p:nvPr/>
        </p:nvSpPr>
        <p:spPr bwMode="gray">
          <a:xfrm>
            <a:off x="1042988" y="2789238"/>
            <a:ext cx="1727200" cy="576262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392209" name="AutoShape 17"/>
          <p:cNvSpPr>
            <a:spLocks noChangeArrowheads="1"/>
          </p:cNvSpPr>
          <p:nvPr/>
        </p:nvSpPr>
        <p:spPr bwMode="gray">
          <a:xfrm>
            <a:off x="6226175" y="3797300"/>
            <a:ext cx="1798638" cy="576263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2210" name="AutoShape 18"/>
          <p:cNvSpPr>
            <a:spLocks noChangeArrowheads="1"/>
          </p:cNvSpPr>
          <p:nvPr/>
        </p:nvSpPr>
        <p:spPr bwMode="gray">
          <a:xfrm>
            <a:off x="6226175" y="3294063"/>
            <a:ext cx="1798638" cy="57467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2211" name="AutoShape 19"/>
          <p:cNvSpPr>
            <a:spLocks noChangeArrowheads="1"/>
          </p:cNvSpPr>
          <p:nvPr/>
        </p:nvSpPr>
        <p:spPr bwMode="gray">
          <a:xfrm>
            <a:off x="6226175" y="2789238"/>
            <a:ext cx="1798638" cy="576262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5010" name="Text Box 20"/>
          <p:cNvSpPr txBox="1">
            <a:spLocks noChangeArrowheads="1"/>
          </p:cNvSpPr>
          <p:nvPr/>
        </p:nvSpPr>
        <p:spPr bwMode="gray">
          <a:xfrm>
            <a:off x="3500438" y="2940050"/>
            <a:ext cx="20256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1pPr>
            <a:lvl2pPr marL="742950" indent="-28575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2pPr>
            <a:lvl3pPr marL="11430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3pPr>
            <a:lvl4pPr marL="16002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4pPr>
            <a:lvl5pPr marL="20574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9pPr>
          </a:lstStyle>
          <a:p>
            <a:pPr algn="ctr"/>
            <a:r>
              <a:rPr kumimoji="0"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真诚、关注、共情</a:t>
            </a:r>
          </a:p>
        </p:txBody>
      </p:sp>
      <p:sp>
        <p:nvSpPr>
          <p:cNvPr id="85011" name="AutoShape 21"/>
          <p:cNvSpPr>
            <a:spLocks noChangeArrowheads="1"/>
          </p:cNvSpPr>
          <p:nvPr/>
        </p:nvSpPr>
        <p:spPr bwMode="auto">
          <a:xfrm>
            <a:off x="2667000" y="5165725"/>
            <a:ext cx="3670300" cy="5032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1pPr>
            <a:lvl2pPr marL="742950" indent="-28575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2pPr>
            <a:lvl3pPr marL="11430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3pPr>
            <a:lvl4pPr marL="16002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4pPr>
            <a:lvl5pPr marL="20574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9pPr>
          </a:lstStyle>
          <a:p>
            <a:pPr algn="ctr" eaLnBrk="1" hangingPunct="1"/>
            <a:r>
              <a:rPr kumimoji="0"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共同克服困难</a:t>
            </a:r>
          </a:p>
        </p:txBody>
      </p:sp>
      <p:sp>
        <p:nvSpPr>
          <p:cNvPr id="85012" name="Text Box 22"/>
          <p:cNvSpPr txBox="1">
            <a:spLocks noChangeArrowheads="1"/>
          </p:cNvSpPr>
          <p:nvPr/>
        </p:nvSpPr>
        <p:spPr bwMode="gray">
          <a:xfrm>
            <a:off x="1223963" y="2951163"/>
            <a:ext cx="1327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1pPr>
            <a:lvl2pPr marL="742950" indent="-28575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2pPr>
            <a:lvl3pPr marL="11430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3pPr>
            <a:lvl4pPr marL="16002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4pPr>
            <a:lvl5pPr marL="20574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9pPr>
          </a:lstStyle>
          <a:p>
            <a:pPr algn="ctr"/>
            <a:r>
              <a:rPr kumimoji="0" lang="zh-CN" altLang="en-US" sz="1800" b="1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正面而乐观</a:t>
            </a:r>
          </a:p>
        </p:txBody>
      </p:sp>
      <p:sp>
        <p:nvSpPr>
          <p:cNvPr id="85013" name="Text Box 23"/>
          <p:cNvSpPr txBox="1">
            <a:spLocks noChangeArrowheads="1"/>
          </p:cNvSpPr>
          <p:nvPr/>
        </p:nvSpPr>
        <p:spPr bwMode="gray">
          <a:xfrm>
            <a:off x="1273175" y="3465513"/>
            <a:ext cx="1212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1pPr>
            <a:lvl2pPr marL="742950" indent="-28575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2pPr>
            <a:lvl3pPr marL="11430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3pPr>
            <a:lvl4pPr marL="16002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4pPr>
            <a:lvl5pPr marL="20574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9pPr>
          </a:lstStyle>
          <a:p>
            <a:pPr algn="ctr"/>
            <a:r>
              <a:rPr kumimoji="0"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kumimoji="0" lang="zh-CN" altLang="en-US" sz="1800" b="1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注重人 </a:t>
            </a:r>
          </a:p>
        </p:txBody>
      </p:sp>
      <p:sp>
        <p:nvSpPr>
          <p:cNvPr id="85014" name="Text Box 24"/>
          <p:cNvSpPr txBox="1">
            <a:spLocks noChangeArrowheads="1"/>
          </p:cNvSpPr>
          <p:nvPr/>
        </p:nvSpPr>
        <p:spPr bwMode="gray">
          <a:xfrm>
            <a:off x="1219200" y="3970338"/>
            <a:ext cx="1327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1pPr>
            <a:lvl2pPr marL="742950" indent="-28575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2pPr>
            <a:lvl3pPr marL="11430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3pPr>
            <a:lvl4pPr marL="16002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4pPr>
            <a:lvl5pPr marL="20574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9pPr>
          </a:lstStyle>
          <a:p>
            <a:pPr algn="ctr"/>
            <a:r>
              <a:rPr kumimoji="0"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kumimoji="0" lang="zh-CN" altLang="en-US" sz="1800" b="1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重视态度</a:t>
            </a:r>
          </a:p>
        </p:txBody>
      </p:sp>
      <p:sp>
        <p:nvSpPr>
          <p:cNvPr id="85015" name="Text Box 25"/>
          <p:cNvSpPr txBox="1">
            <a:spLocks noChangeArrowheads="1"/>
          </p:cNvSpPr>
          <p:nvPr/>
        </p:nvSpPr>
        <p:spPr bwMode="gray">
          <a:xfrm>
            <a:off x="6286500" y="2951163"/>
            <a:ext cx="1847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1pPr>
            <a:lvl2pPr marL="742950" indent="-28575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2pPr>
            <a:lvl3pPr marL="11430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3pPr>
            <a:lvl4pPr marL="16002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4pPr>
            <a:lvl5pPr marL="20574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9pPr>
          </a:lstStyle>
          <a:p>
            <a:pPr algn="ctr" eaLnBrk="1" hangingPunct="1"/>
            <a:r>
              <a:rPr kumimoji="0" lang="zh-CN" altLang="en-US" sz="1800" b="1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消极或歧视 </a:t>
            </a:r>
          </a:p>
        </p:txBody>
      </p:sp>
      <p:sp>
        <p:nvSpPr>
          <p:cNvPr id="85016" name="Text Box 26"/>
          <p:cNvSpPr txBox="1">
            <a:spLocks noChangeArrowheads="1"/>
          </p:cNvSpPr>
          <p:nvPr/>
        </p:nvSpPr>
        <p:spPr bwMode="gray">
          <a:xfrm>
            <a:off x="6273800" y="3465513"/>
            <a:ext cx="172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1pPr>
            <a:lvl2pPr marL="742950" indent="-28575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2pPr>
            <a:lvl3pPr marL="11430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3pPr>
            <a:lvl4pPr marL="16002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4pPr>
            <a:lvl5pPr marL="20574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9pPr>
          </a:lstStyle>
          <a:p>
            <a:pPr algn="ctr"/>
            <a:r>
              <a:rPr kumimoji="0"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zh-CN" altLang="en-US" sz="1800" b="1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非人呈现问题 </a:t>
            </a:r>
          </a:p>
        </p:txBody>
      </p:sp>
      <p:sp>
        <p:nvSpPr>
          <p:cNvPr id="85017" name="Text Box 27"/>
          <p:cNvSpPr txBox="1">
            <a:spLocks noChangeArrowheads="1"/>
          </p:cNvSpPr>
          <p:nvPr/>
        </p:nvSpPr>
        <p:spPr bwMode="gray">
          <a:xfrm>
            <a:off x="6284913" y="3970338"/>
            <a:ext cx="178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1pPr>
            <a:lvl2pPr marL="742950" indent="-28575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2pPr>
            <a:lvl3pPr marL="11430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3pPr>
            <a:lvl4pPr marL="16002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4pPr>
            <a:lvl5pPr marL="20574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9pPr>
          </a:lstStyle>
          <a:p>
            <a:pPr algn="ctr"/>
            <a:r>
              <a:rPr kumimoji="0"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kumimoji="0" lang="zh-CN" altLang="en-US" sz="1800" b="1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非技术理论 </a:t>
            </a:r>
          </a:p>
        </p:txBody>
      </p:sp>
      <p:sp>
        <p:nvSpPr>
          <p:cNvPr id="30" name="标题 1"/>
          <p:cNvSpPr txBox="1">
            <a:spLocks/>
          </p:cNvSpPr>
          <p:nvPr/>
        </p:nvSpPr>
        <p:spPr>
          <a:xfrm>
            <a:off x="611188" y="1196975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1pPr>
            <a:lvl2pPr marL="742950" indent="-28575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2pPr>
            <a:lvl3pPr marL="11430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3pPr>
            <a:lvl4pPr marL="16002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4pPr>
            <a:lvl5pPr marL="20574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9pPr>
          </a:lstStyle>
          <a:p>
            <a:pPr algn="ctr" eaLnBrk="1" hangingPunct="1"/>
            <a:r>
              <a:rPr kumimoji="0" lang="zh-CN" altLang="en-US" sz="4100" b="1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简短干预基本技术</a:t>
            </a:r>
            <a:r>
              <a:rPr kumimoji="0" lang="en-US" altLang="zh-CN" sz="4100" b="1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0" lang="zh-CN" altLang="en-US" sz="4100" b="1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建立互信关系</a:t>
            </a:r>
            <a:endParaRPr kumimoji="0" lang="zh-CN" altLang="en-US" sz="4100" b="1">
              <a:solidFill>
                <a:srgbClr val="FF0066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mtClean="0">
                <a:effectLst/>
              </a:rPr>
              <a:t>一定要记住，你不是单独在作战</a:t>
            </a:r>
          </a:p>
        </p:txBody>
      </p:sp>
      <p:sp>
        <p:nvSpPr>
          <p:cNvPr id="87043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40000"/>
              </a:lnSpc>
            </a:pPr>
            <a:r>
              <a:rPr lang="zh-CN" altLang="en-US" sz="2800" smtClean="0">
                <a:effectLst/>
              </a:rPr>
              <a:t>戒烟门诊</a:t>
            </a:r>
          </a:p>
          <a:p>
            <a:pPr>
              <a:lnSpc>
                <a:spcPct val="140000"/>
              </a:lnSpc>
            </a:pPr>
            <a:endParaRPr lang="zh-CN" altLang="en-US" sz="2800" smtClean="0">
              <a:effectLst/>
            </a:endParaRPr>
          </a:p>
          <a:p>
            <a:pPr>
              <a:lnSpc>
                <a:spcPct val="140000"/>
              </a:lnSpc>
            </a:pPr>
            <a:r>
              <a:rPr lang="zh-CN" altLang="en-US" sz="2800" smtClean="0">
                <a:effectLst/>
              </a:rPr>
              <a:t>戒烟热线  （</a:t>
            </a:r>
            <a:r>
              <a:rPr lang="en-US" altLang="zh-CN" sz="2800" smtClean="0">
                <a:effectLst/>
              </a:rPr>
              <a:t>400-888-5531</a:t>
            </a:r>
            <a:r>
              <a:rPr lang="zh-CN" altLang="en-US" sz="2800" smtClean="0">
                <a:effectLst/>
              </a:rPr>
              <a:t>、</a:t>
            </a:r>
            <a:r>
              <a:rPr lang="en-US" altLang="zh-CN" sz="2800" smtClean="0">
                <a:effectLst/>
              </a:rPr>
              <a:t>400-810-5180</a:t>
            </a:r>
            <a:r>
              <a:rPr lang="zh-CN" altLang="en-US" sz="2800" smtClean="0">
                <a:effectLst/>
              </a:rPr>
              <a:t>）</a:t>
            </a:r>
          </a:p>
          <a:p>
            <a:pPr>
              <a:lnSpc>
                <a:spcPct val="140000"/>
              </a:lnSpc>
            </a:pPr>
            <a:endParaRPr lang="zh-CN" altLang="en-US" sz="2800" smtClean="0">
              <a:effectLst/>
            </a:endParaRPr>
          </a:p>
          <a:p>
            <a:pPr>
              <a:lnSpc>
                <a:spcPct val="140000"/>
              </a:lnSpc>
            </a:pPr>
            <a:r>
              <a:rPr lang="zh-CN" altLang="en-US" sz="2800" smtClean="0">
                <a:effectLst/>
              </a:rPr>
              <a:t>戒烟网站  （华文戒烟网、 </a:t>
            </a:r>
            <a:r>
              <a:rPr lang="en-US" altLang="zh-CN" sz="2800" smtClean="0">
                <a:effectLst/>
              </a:rPr>
              <a:t>Quit – coach … … )</a:t>
            </a:r>
          </a:p>
          <a:p>
            <a:pPr>
              <a:lnSpc>
                <a:spcPct val="140000"/>
              </a:lnSpc>
            </a:pPr>
            <a:endParaRPr lang="en-US" altLang="zh-CN" sz="2800" smtClean="0">
              <a:effectLst/>
            </a:endParaRPr>
          </a:p>
          <a:p>
            <a:pPr>
              <a:lnSpc>
                <a:spcPct val="140000"/>
              </a:lnSpc>
            </a:pPr>
            <a:r>
              <a:rPr lang="en-US" altLang="zh-CN" sz="2800" smtClean="0">
                <a:effectLst/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09禁烟(人物彩色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solidFill>
            <a:srgbClr val="FFCC99"/>
          </a:solidFill>
          <a:ln w="12700">
            <a:solidFill>
              <a:srgbClr val="FFCC99"/>
            </a:solidFill>
            <a:miter lim="800000"/>
            <a:headEnd/>
            <a:tailEnd/>
          </a:ln>
        </p:spPr>
      </p:pic>
      <p:sp>
        <p:nvSpPr>
          <p:cNvPr id="1163270" name="WordArt 6"/>
          <p:cNvSpPr>
            <a:spLocks noChangeArrowheads="1" noChangeShapeType="1" noTextEdit="1"/>
          </p:cNvSpPr>
          <p:nvPr/>
        </p:nvSpPr>
        <p:spPr bwMode="auto">
          <a:xfrm rot="252198">
            <a:off x="3400425" y="4108450"/>
            <a:ext cx="2670175" cy="14208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4185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zh-CN" alt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谢谢大家！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63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32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>
                <a:effectLst/>
              </a:rPr>
              <a:t>2008</a:t>
            </a:r>
            <a:r>
              <a:rPr lang="zh-CN" altLang="en-US" smtClean="0">
                <a:effectLst/>
              </a:rPr>
              <a:t>年</a:t>
            </a:r>
            <a:r>
              <a:rPr lang="en-US" altLang="zh-CN" smtClean="0">
                <a:effectLst/>
              </a:rPr>
              <a:t>2</a:t>
            </a:r>
            <a:r>
              <a:rPr lang="zh-CN" altLang="en-US" smtClean="0">
                <a:effectLst/>
              </a:rPr>
              <a:t>月</a:t>
            </a:r>
            <a:r>
              <a:rPr lang="en-US" altLang="zh-CN" smtClean="0">
                <a:effectLst/>
              </a:rPr>
              <a:t>7</a:t>
            </a:r>
            <a:r>
              <a:rPr lang="zh-CN" altLang="en-US" smtClean="0">
                <a:effectLst/>
              </a:rPr>
              <a:t>日</a:t>
            </a:r>
          </a:p>
        </p:txBody>
      </p:sp>
      <p:sp>
        <p:nvSpPr>
          <p:cNvPr id="67587" name="Rectangle 3"/>
          <p:cNvSpPr>
            <a:spLocks noChangeArrowheads="1"/>
          </p:cNvSpPr>
          <p:nvPr>
            <p:ph type="body" idx="4294967295"/>
          </p:nvPr>
        </p:nvSpPr>
        <p:spPr>
          <a:xfrm>
            <a:off x="539750" y="1628775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3200" smtClean="0">
                <a:effectLst/>
              </a:rPr>
              <a:t>美国纽约联合国总部</a:t>
            </a:r>
          </a:p>
          <a:p>
            <a:endParaRPr lang="zh-CN" altLang="en-US" sz="3200" smtClean="0">
              <a:effectLst/>
            </a:endParaRPr>
          </a:p>
          <a:p>
            <a:pPr>
              <a:buFontTx/>
              <a:buNone/>
            </a:pPr>
            <a:r>
              <a:rPr lang="zh-CN" altLang="en-US" sz="3200" smtClean="0">
                <a:effectLst/>
              </a:rPr>
              <a:t>        全球烟草流行和控制的报告</a:t>
            </a:r>
          </a:p>
          <a:p>
            <a:pPr>
              <a:buFontTx/>
              <a:buNone/>
            </a:pPr>
            <a:r>
              <a:rPr lang="zh-CN" altLang="en-US" sz="3200" smtClean="0">
                <a:effectLst/>
              </a:rPr>
              <a:t>                   </a:t>
            </a:r>
            <a:r>
              <a:rPr lang="en-US" altLang="zh-CN" sz="3200" smtClean="0">
                <a:effectLst/>
              </a:rPr>
              <a:t>MPOWER</a:t>
            </a:r>
            <a:r>
              <a:rPr lang="zh-CN" altLang="en-US" sz="3200" smtClean="0">
                <a:effectLst/>
              </a:rPr>
              <a:t>控烟包  </a:t>
            </a: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33825"/>
            <a:ext cx="1714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1600" smtClean="0">
                <a:effectLst/>
              </a:rPr>
              <a:t>世卫组织“</a:t>
            </a:r>
            <a:r>
              <a:rPr lang="en-US" altLang="zh-CN" sz="1600" smtClean="0">
                <a:effectLst/>
              </a:rPr>
              <a:t>MPOWER”</a:t>
            </a:r>
            <a:r>
              <a:rPr lang="zh-CN" altLang="en-US" sz="1600" smtClean="0">
                <a:effectLst/>
              </a:rPr>
              <a:t>战略中概述了能够控制烟草流行的六项最有效的政策</a:t>
            </a:r>
          </a:p>
        </p:txBody>
      </p:sp>
      <p:sp>
        <p:nvSpPr>
          <p:cNvPr id="68611" name="Rectangle 3"/>
          <p:cNvSpPr>
            <a:spLocks noChangeArrowheads="1"/>
          </p:cNvSpPr>
          <p:nvPr>
            <p:ph type="body" idx="4294967295"/>
          </p:nvPr>
        </p:nvSpPr>
        <p:spPr>
          <a:xfrm>
            <a:off x="611188" y="1844675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200000"/>
              </a:lnSpc>
              <a:buFontTx/>
              <a:buNone/>
            </a:pPr>
            <a:r>
              <a:rPr lang="zh-CN" altLang="en-US" smtClean="0">
                <a:effectLst/>
              </a:rPr>
              <a:t>   </a:t>
            </a:r>
            <a:r>
              <a:rPr lang="en-US" altLang="zh-CN" smtClean="0">
                <a:effectLst/>
              </a:rPr>
              <a:t>- </a:t>
            </a:r>
            <a:r>
              <a:rPr lang="zh-CN" altLang="en-US" smtClean="0">
                <a:effectLst/>
              </a:rPr>
              <a:t>监测烟草使用和预防政策</a:t>
            </a:r>
            <a:br>
              <a:rPr lang="zh-CN" altLang="en-US" smtClean="0">
                <a:effectLst/>
              </a:rPr>
            </a:br>
            <a:r>
              <a:rPr lang="en-US" altLang="zh-CN" smtClean="0">
                <a:effectLst/>
              </a:rPr>
              <a:t>- </a:t>
            </a:r>
            <a:r>
              <a:rPr lang="zh-CN" altLang="en-US" smtClean="0">
                <a:effectLst/>
              </a:rPr>
              <a:t>保护民众不接触烟草烟雾</a:t>
            </a:r>
            <a:br>
              <a:rPr lang="zh-CN" altLang="en-US" smtClean="0">
                <a:effectLst/>
              </a:rPr>
            </a:br>
            <a:r>
              <a:rPr lang="en-US" altLang="zh-CN" smtClean="0">
                <a:effectLst/>
              </a:rPr>
              <a:t>- </a:t>
            </a:r>
            <a:r>
              <a:rPr lang="zh-CN" altLang="en-US" smtClean="0">
                <a:effectLst/>
              </a:rPr>
              <a:t>帮助吸烟者戒烟</a:t>
            </a:r>
            <a:br>
              <a:rPr lang="zh-CN" altLang="en-US" smtClean="0">
                <a:effectLst/>
              </a:rPr>
            </a:br>
            <a:r>
              <a:rPr lang="en-US" altLang="zh-CN" smtClean="0">
                <a:effectLst/>
              </a:rPr>
              <a:t>- </a:t>
            </a:r>
            <a:r>
              <a:rPr lang="zh-CN" altLang="en-US" smtClean="0">
                <a:effectLst/>
              </a:rPr>
              <a:t>警示烟草危险</a:t>
            </a:r>
            <a:br>
              <a:rPr lang="zh-CN" altLang="en-US" smtClean="0">
                <a:effectLst/>
              </a:rPr>
            </a:br>
            <a:r>
              <a:rPr lang="en-US" altLang="zh-CN" smtClean="0">
                <a:effectLst/>
              </a:rPr>
              <a:t>- </a:t>
            </a:r>
            <a:r>
              <a:rPr lang="zh-CN" altLang="en-US" smtClean="0">
                <a:effectLst/>
              </a:rPr>
              <a:t>执行禁止烟草广告、促销和赞助的规定</a:t>
            </a:r>
            <a:br>
              <a:rPr lang="zh-CN" altLang="en-US" smtClean="0">
                <a:effectLst/>
              </a:rPr>
            </a:br>
            <a:r>
              <a:rPr lang="en-US" altLang="zh-CN" smtClean="0">
                <a:effectLst/>
              </a:rPr>
              <a:t>- </a:t>
            </a:r>
            <a:r>
              <a:rPr lang="zh-CN" altLang="en-US" smtClean="0">
                <a:effectLst/>
              </a:rPr>
              <a:t>提高烟草税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>
            <p:ph type="title" idx="4294967295"/>
          </p:nvPr>
        </p:nvSpPr>
        <p:spPr>
          <a:xfrm>
            <a:off x="611188" y="908050"/>
            <a:ext cx="77724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3200" smtClean="0">
                <a:effectLst/>
              </a:rPr>
              <a:t>戒烟的作用</a:t>
            </a:r>
          </a:p>
        </p:txBody>
      </p:sp>
      <p:sp>
        <p:nvSpPr>
          <p:cNvPr id="69635" name="Rectangle 3"/>
          <p:cNvSpPr>
            <a:spLocks noChangeArrowheads="1"/>
          </p:cNvSpPr>
          <p:nvPr>
            <p:ph type="body" idx="4294967295"/>
          </p:nvPr>
        </p:nvSpPr>
        <p:spPr>
          <a:xfrm>
            <a:off x="684213" y="1773238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CN" altLang="en-US" sz="2400" smtClean="0">
                <a:effectLst/>
              </a:rPr>
              <a:t>控烟工作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CN" altLang="en-US" sz="2400" smtClean="0">
                <a:effectLst/>
              </a:rPr>
              <a:t>　　防止青少年进入吸烟队列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CN" altLang="en-US" sz="2400" smtClean="0">
                <a:effectLst/>
              </a:rPr>
              <a:t>　　帮助吸烟者戒烟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CN" altLang="en-US" sz="2400" smtClean="0">
                <a:effectLst/>
              </a:rPr>
              <a:t>　　保护不吸烟者，免受被动吸烟危害</a:t>
            </a:r>
          </a:p>
          <a:p>
            <a:pPr>
              <a:lnSpc>
                <a:spcPct val="110000"/>
              </a:lnSpc>
              <a:buFontTx/>
              <a:buNone/>
            </a:pPr>
            <a:endParaRPr lang="zh-CN" altLang="en-US" sz="2400" smtClean="0">
              <a:effectLst/>
            </a:endParaRPr>
          </a:p>
          <a:p>
            <a:pPr>
              <a:lnSpc>
                <a:spcPct val="110000"/>
              </a:lnSpc>
            </a:pPr>
            <a:r>
              <a:rPr lang="zh-CN" altLang="en-US" sz="2400" smtClean="0">
                <a:effectLst/>
              </a:rPr>
              <a:t>戒烟工作是控烟工作中的有机部分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CN" altLang="en-US" sz="2400" smtClean="0">
                <a:effectLst/>
              </a:rPr>
              <a:t>　　美国监测数据表明，人群总体吸烟率下降，但青少年吸烟率上升，所以归因于戒烟　　</a:t>
            </a:r>
          </a:p>
          <a:p>
            <a:pPr>
              <a:lnSpc>
                <a:spcPct val="110000"/>
              </a:lnSpc>
              <a:buFontTx/>
              <a:buNone/>
            </a:pPr>
            <a:endParaRPr lang="zh-CN" altLang="en-US" sz="2400" smtClean="0">
              <a:effectLst/>
            </a:endParaRPr>
          </a:p>
          <a:p>
            <a:pPr>
              <a:lnSpc>
                <a:spcPct val="110000"/>
              </a:lnSpc>
            </a:pPr>
            <a:r>
              <a:rPr lang="zh-CN" altLang="en-US" sz="2400" smtClean="0">
                <a:effectLst/>
              </a:rPr>
              <a:t>许多控烟成功的国家：加拿大、澳大利亚戒烟人数超过了目前吸烟人数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77813" y="6270625"/>
            <a:ext cx="496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1pPr>
            <a:lvl2pPr marL="742950" indent="-28575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2pPr>
            <a:lvl3pPr marL="11430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3pPr>
            <a:lvl4pPr marL="16002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4pPr>
            <a:lvl5pPr marL="20574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22531" name="Picture 3" descr="petr3729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46175" y="809625"/>
            <a:ext cx="7000875" cy="5051425"/>
          </a:xfrm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476375" y="5943600"/>
            <a:ext cx="662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1pPr>
            <a:lvl2pPr marL="742950" indent="-28575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2pPr>
            <a:lvl3pPr marL="11430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3pPr>
            <a:lvl4pPr marL="16002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4pPr>
            <a:lvl5pPr marL="20574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1">
                <a:latin typeface="Times New Roman" panose="02020603050405020304" pitchFamily="18" charset="0"/>
              </a:rPr>
              <a:t>资料来源：</a:t>
            </a:r>
            <a:r>
              <a:rPr lang="en-US" altLang="zh-CN" sz="2000" b="1">
                <a:latin typeface="Times New Roman" panose="02020603050405020304" pitchFamily="18" charset="0"/>
              </a:rPr>
              <a:t>Peto et al. BMJ 2000, 321-328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6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8900"/>
            <a:ext cx="91440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790575"/>
            <a:ext cx="7537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1pPr>
            <a:lvl2pPr marL="742950" indent="-28575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2pPr>
            <a:lvl3pPr marL="11430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3pPr>
            <a:lvl4pPr marL="16002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4pPr>
            <a:lvl5pPr marL="20574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英国医生与居民吸烟率变化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17488" y="0"/>
            <a:ext cx="61483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1pPr>
            <a:lvl2pPr marL="742950" indent="-28575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2pPr>
            <a:lvl3pPr marL="11430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3pPr>
            <a:lvl4pPr marL="16002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4pPr>
            <a:lvl5pPr marL="2057400" indent="-228600" eaLnBrk="0" hangingPunct="0"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D8"/>
                </a:solidFill>
                <a:latin typeface="Abadi MT Condensed Light" pitchFamily="34" charset="0"/>
                <a:ea typeface="方正姚体" panose="02010601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3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发达国家医生吸烟率持续下降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LUNGUK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333375"/>
            <a:ext cx="4165600" cy="5891213"/>
          </a:xfrm>
        </p:spPr>
      </p:pic>
      <p:pic>
        <p:nvPicPr>
          <p:cNvPr id="31747" name="Picture 3" descr="LUNGF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333375"/>
            <a:ext cx="4175125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25538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zh-CN" altLang="en-US" sz="3600" smtClean="0"/>
              <a:t>戒烟是最有效的医疗干预之一</a:t>
            </a:r>
            <a:endParaRPr lang="en-CA" sz="3600" smtClean="0"/>
          </a:p>
        </p:txBody>
      </p:sp>
      <p:graphicFrame>
        <p:nvGraphicFramePr>
          <p:cNvPr id="73731" name="Group 3"/>
          <p:cNvGraphicFramePr>
            <a:graphicFrameLocks noGrp="1"/>
          </p:cNvGraphicFramePr>
          <p:nvPr>
            <p:ph idx="1"/>
          </p:nvPr>
        </p:nvGraphicFramePr>
        <p:xfrm>
          <a:off x="611188" y="2060575"/>
          <a:ext cx="7062787" cy="4030663"/>
        </p:xfrm>
        <a:graphic>
          <a:graphicData uri="http://schemas.openxmlformats.org/drawingml/2006/table">
            <a:tbl>
              <a:tblPr/>
              <a:tblGrid>
                <a:gridCol w="3532187"/>
                <a:gridCol w="3530600"/>
              </a:tblGrid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干预方式</a:t>
                      </a:r>
                      <a:endParaRPr kumimoji="0" lang="zh-CN" altLang="en-CA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可降低的死亡率</a:t>
                      </a:r>
                      <a:endParaRPr kumimoji="0" lang="zh-CN" altLang="en-CA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戒烟</a:t>
                      </a:r>
                      <a:endParaRPr kumimoji="0" lang="zh-CN" altLang="en-CA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36%</a:t>
                      </a:r>
                      <a:endParaRPr kumimoji="0" lang="en-C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他汀治疗</a:t>
                      </a:r>
                      <a:endParaRPr kumimoji="0" lang="zh-CN" altLang="en-CA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29%</a:t>
                      </a:r>
                      <a:endParaRPr kumimoji="0" lang="en-C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B</a:t>
                      </a:r>
                      <a:r>
                        <a:rPr kumimoji="0" lang="zh-CN" alt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阻滞剂</a:t>
                      </a:r>
                      <a:endParaRPr kumimoji="0" lang="zh-CN" altLang="en-CA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23%</a:t>
                      </a:r>
                      <a:endParaRPr kumimoji="0" lang="en-C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ACE Inhibitors</a:t>
                      </a:r>
                      <a:endParaRPr kumimoji="0" lang="en-CA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23%</a:t>
                      </a:r>
                      <a:endParaRPr kumimoji="0" lang="en-C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阿斯匹灵</a:t>
                      </a:r>
                      <a:endParaRPr kumimoji="0" lang="zh-CN" altLang="en-CA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15%</a:t>
                      </a:r>
                      <a:endParaRPr kumimoji="0" lang="en-C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3754" name="Rectangle 26"/>
          <p:cNvSpPr>
            <a:spLocks noChangeArrowheads="1"/>
          </p:cNvSpPr>
          <p:nvPr/>
        </p:nvSpPr>
        <p:spPr bwMode="auto">
          <a:xfrm>
            <a:off x="2157413" y="6154738"/>
            <a:ext cx="710088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zh-CN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Critchley JA, Capewell S. </a:t>
            </a:r>
            <a:r>
              <a:rPr lang="en-US" altLang="zh-CN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JAMA</a:t>
            </a:r>
            <a:r>
              <a:rPr lang="en-US" altLang="zh-CN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;2003;290:86-97</a:t>
            </a:r>
          </a:p>
          <a:p>
            <a:pPr eaLnBrk="0" hangingPunct="0">
              <a:spcBef>
                <a:spcPct val="50000"/>
              </a:spcBef>
              <a:defRPr/>
            </a:pPr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naCDC">
  <a:themeElements>
    <a:clrScheme name="ChinaCDC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ChinaCDC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2146FD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bg1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1400" b="0" i="0" u="none" strike="noStrike" cap="none" normalizeH="0" baseline="0" smtClean="0">
            <a:ln>
              <a:noFill/>
            </a:ln>
            <a:solidFill>
              <a:srgbClr val="0000D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 MT Condensed Light" pitchFamily="34" charset="0"/>
            <a:ea typeface="方正姚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2146FD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bg1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1400" b="0" i="0" u="none" strike="noStrike" cap="none" normalizeH="0" baseline="0" smtClean="0">
            <a:ln>
              <a:noFill/>
            </a:ln>
            <a:solidFill>
              <a:srgbClr val="0000D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 MT Condensed Light" pitchFamily="34" charset="0"/>
            <a:ea typeface="方正姚体" pitchFamily="2" charset="-122"/>
          </a:defRPr>
        </a:defPPr>
      </a:lstStyle>
    </a:lnDef>
  </a:objectDefaults>
  <a:extraClrSchemeLst>
    <a:extraClrScheme>
      <a:clrScheme name="ChinaCDC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naCDC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naCDC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naCDC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naCDC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naCDC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naCDC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naCDC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hinaCDC 2">
    <a:dk1>
      <a:srgbClr val="000000"/>
    </a:dk1>
    <a:lt1>
      <a:srgbClr val="FFFFFF"/>
    </a:lt1>
    <a:dk2>
      <a:srgbClr val="CC6600"/>
    </a:dk2>
    <a:lt2>
      <a:srgbClr val="FFFFFF"/>
    </a:lt2>
    <a:accent1>
      <a:srgbClr val="FFFFCC"/>
    </a:accent1>
    <a:accent2>
      <a:srgbClr val="B5E0E3"/>
    </a:accent2>
    <a:accent3>
      <a:srgbClr val="FFFFFF"/>
    </a:accent3>
    <a:accent4>
      <a:srgbClr val="000000"/>
    </a:accent4>
    <a:accent5>
      <a:srgbClr val="FFFFE2"/>
    </a:accent5>
    <a:accent6>
      <a:srgbClr val="A4CBCE"/>
    </a:accent6>
    <a:hlink>
      <a:srgbClr val="E5D093"/>
    </a:hlink>
    <a:folHlink>
      <a:srgbClr val="CCB374"/>
    </a:folHlink>
  </a:clrScheme>
  <a:fontScheme name="ChinaCDC">
    <a:majorFont>
      <a:latin typeface="Arial"/>
      <a:ea typeface="宋体"/>
      <a:cs typeface=""/>
    </a:majorFont>
    <a:minorFont>
      <a:latin typeface="Arial"/>
      <a:ea typeface="宋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hinaCDC 2">
    <a:dk1>
      <a:srgbClr val="000000"/>
    </a:dk1>
    <a:lt1>
      <a:srgbClr val="FFFFFF"/>
    </a:lt1>
    <a:dk2>
      <a:srgbClr val="CC6600"/>
    </a:dk2>
    <a:lt2>
      <a:srgbClr val="FFFFFF"/>
    </a:lt2>
    <a:accent1>
      <a:srgbClr val="FFFFCC"/>
    </a:accent1>
    <a:accent2>
      <a:srgbClr val="B5E0E3"/>
    </a:accent2>
    <a:accent3>
      <a:srgbClr val="FFFFFF"/>
    </a:accent3>
    <a:accent4>
      <a:srgbClr val="000000"/>
    </a:accent4>
    <a:accent5>
      <a:srgbClr val="FFFFE2"/>
    </a:accent5>
    <a:accent6>
      <a:srgbClr val="A4CBCE"/>
    </a:accent6>
    <a:hlink>
      <a:srgbClr val="E5D093"/>
    </a:hlink>
    <a:folHlink>
      <a:srgbClr val="CCB374"/>
    </a:folHlink>
  </a:clrScheme>
  <a:fontScheme name="ChinaCDC">
    <a:majorFont>
      <a:latin typeface="Arial"/>
      <a:ea typeface="宋体"/>
      <a:cs typeface=""/>
    </a:majorFont>
    <a:minorFont>
      <a:latin typeface="Arial"/>
      <a:ea typeface="宋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Data\Microsoft\Templates\ChinaCDC.pot</Template>
  <TotalTime>4717</TotalTime>
  <Words>439</Words>
  <Application>Microsoft Office PowerPoint</Application>
  <PresentationFormat>全屏显示(4:3)</PresentationFormat>
  <Paragraphs>118</Paragraphs>
  <Slides>28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1" baseType="lpstr">
      <vt:lpstr>Abadi MT Condensed Light</vt:lpstr>
      <vt:lpstr>方正姚体</vt:lpstr>
      <vt:lpstr>Arial</vt:lpstr>
      <vt:lpstr>宋体</vt:lpstr>
      <vt:lpstr>Times New Roman</vt:lpstr>
      <vt:lpstr>Tahoma</vt:lpstr>
      <vt:lpstr>Wingdings</vt:lpstr>
      <vt:lpstr>楷体_GB2312</vt:lpstr>
      <vt:lpstr>隶书</vt:lpstr>
      <vt:lpstr>Calibri</vt:lpstr>
      <vt:lpstr>微软雅黑</vt:lpstr>
      <vt:lpstr>ChinaCDC</vt:lpstr>
      <vt:lpstr>Image</vt:lpstr>
      <vt:lpstr>        </vt:lpstr>
      <vt:lpstr>主要内容</vt:lpstr>
      <vt:lpstr>2008年2月7日</vt:lpstr>
      <vt:lpstr>世卫组织“MPOWER”战略中概述了能够控制烟草流行的六项最有效的政策</vt:lpstr>
      <vt:lpstr>戒烟的作用</vt:lpstr>
      <vt:lpstr>PowerPoint 演示文稿</vt:lpstr>
      <vt:lpstr>PowerPoint 演示文稿</vt:lpstr>
      <vt:lpstr>PowerPoint 演示文稿</vt:lpstr>
      <vt:lpstr>戒烟是最有效的医疗干预之一</vt:lpstr>
      <vt:lpstr>戒烟的成本效益很高</vt:lpstr>
      <vt:lpstr>戒烟的确很难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戒烟成功因素</vt:lpstr>
      <vt:lpstr>PowerPoint 演示文稿</vt:lpstr>
      <vt:lpstr>全面控烟政策能够促进产生戒烟动机</vt:lpstr>
      <vt:lpstr>PowerPoint 演示文稿</vt:lpstr>
      <vt:lpstr>PowerPoint 演示文稿</vt:lpstr>
      <vt:lpstr>第一单元 简短戒烟干预介绍</vt:lpstr>
      <vt:lpstr>PowerPoint 演示文稿</vt:lpstr>
      <vt:lpstr>PowerPoint 演示文稿</vt:lpstr>
      <vt:lpstr>一定要记住，你不是单独在作战</vt:lpstr>
      <vt:lpstr>PowerPoint 演示文稿</vt:lpstr>
    </vt:vector>
  </TitlesOfParts>
  <Company>中国疾病预防控制中心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带China CDC LOGO的演示文稿模板</dc:title>
  <dc:creator>国际交流处</dc:creator>
  <cp:lastModifiedBy>魏仿</cp:lastModifiedBy>
  <cp:revision>335</cp:revision>
  <dcterms:created xsi:type="dcterms:W3CDTF">2002-03-01T07:16:06Z</dcterms:created>
  <dcterms:modified xsi:type="dcterms:W3CDTF">2021-01-19T02:24:04Z</dcterms:modified>
</cp:coreProperties>
</file>